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FE9E0C-E3FB-4E09-8679-A3FDA3FC5DBD}" v="13" dt="2023-06-14T07:55:15.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6357" autoAdjust="0"/>
  </p:normalViewPr>
  <p:slideViewPr>
    <p:cSldViewPr snapToGrid="0">
      <p:cViewPr varScale="1">
        <p:scale>
          <a:sx n="96" d="100"/>
          <a:sy n="96" d="100"/>
        </p:scale>
        <p:origin x="1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helia Mendivil" userId="e0c67432a32714a7" providerId="LiveId" clId="{EAFE9E0C-E3FB-4E09-8679-A3FDA3FC5DBD}"/>
    <pc:docChg chg="undo custSel addSld delSld modSld">
      <pc:chgData name="Ophelia Mendivil" userId="e0c67432a32714a7" providerId="LiveId" clId="{EAFE9E0C-E3FB-4E09-8679-A3FDA3FC5DBD}" dt="2023-06-15T03:54:35.299" v="533" actId="14100"/>
      <pc:docMkLst>
        <pc:docMk/>
      </pc:docMkLst>
      <pc:sldChg chg="modSp new mod">
        <pc:chgData name="Ophelia Mendivil" userId="e0c67432a32714a7" providerId="LiveId" clId="{EAFE9E0C-E3FB-4E09-8679-A3FDA3FC5DBD}" dt="2023-06-14T07:13:05.646" v="440" actId="20577"/>
        <pc:sldMkLst>
          <pc:docMk/>
          <pc:sldMk cId="1285075582" sldId="259"/>
        </pc:sldMkLst>
        <pc:spChg chg="mod">
          <ac:chgData name="Ophelia Mendivil" userId="e0c67432a32714a7" providerId="LiveId" clId="{EAFE9E0C-E3FB-4E09-8679-A3FDA3FC5DBD}" dt="2023-06-14T07:13:05.646" v="440" actId="20577"/>
          <ac:spMkLst>
            <pc:docMk/>
            <pc:sldMk cId="1285075582" sldId="259"/>
            <ac:spMk id="2" creationId="{3C0AE47E-C566-750C-C0C0-8D19289F09BC}"/>
          </ac:spMkLst>
        </pc:spChg>
        <pc:spChg chg="mod">
          <ac:chgData name="Ophelia Mendivil" userId="e0c67432a32714a7" providerId="LiveId" clId="{EAFE9E0C-E3FB-4E09-8679-A3FDA3FC5DBD}" dt="2023-06-14T06:24:46.445" v="243" actId="20577"/>
          <ac:spMkLst>
            <pc:docMk/>
            <pc:sldMk cId="1285075582" sldId="259"/>
            <ac:spMk id="3" creationId="{ADE12B7F-05A0-8A09-DAB3-70AFFFFB8997}"/>
          </ac:spMkLst>
        </pc:spChg>
      </pc:sldChg>
      <pc:sldChg chg="new del">
        <pc:chgData name="Ophelia Mendivil" userId="e0c67432a32714a7" providerId="LiveId" clId="{EAFE9E0C-E3FB-4E09-8679-A3FDA3FC5DBD}" dt="2023-06-14T06:18:27.892" v="1" actId="47"/>
        <pc:sldMkLst>
          <pc:docMk/>
          <pc:sldMk cId="2230459712" sldId="259"/>
        </pc:sldMkLst>
      </pc:sldChg>
      <pc:sldChg chg="addSp modSp new mod setBg">
        <pc:chgData name="Ophelia Mendivil" userId="e0c67432a32714a7" providerId="LiveId" clId="{EAFE9E0C-E3FB-4E09-8679-A3FDA3FC5DBD}" dt="2023-06-14T07:52:26.691" v="482" actId="26606"/>
        <pc:sldMkLst>
          <pc:docMk/>
          <pc:sldMk cId="1617130404" sldId="260"/>
        </pc:sldMkLst>
        <pc:spChg chg="mod">
          <ac:chgData name="Ophelia Mendivil" userId="e0c67432a32714a7" providerId="LiveId" clId="{EAFE9E0C-E3FB-4E09-8679-A3FDA3FC5DBD}" dt="2023-06-14T07:52:26.691" v="482" actId="26606"/>
          <ac:spMkLst>
            <pc:docMk/>
            <pc:sldMk cId="1617130404" sldId="260"/>
            <ac:spMk id="2" creationId="{8D8989E0-973E-88FD-8B7B-8ED242F457DA}"/>
          </ac:spMkLst>
        </pc:spChg>
        <pc:spChg chg="mod ord">
          <ac:chgData name="Ophelia Mendivil" userId="e0c67432a32714a7" providerId="LiveId" clId="{EAFE9E0C-E3FB-4E09-8679-A3FDA3FC5DBD}" dt="2023-06-14T07:52:26.691" v="482" actId="26606"/>
          <ac:spMkLst>
            <pc:docMk/>
            <pc:sldMk cId="1617130404" sldId="260"/>
            <ac:spMk id="3" creationId="{C702B259-AD45-D4D8-28B3-2640D29A7882}"/>
          </ac:spMkLst>
        </pc:spChg>
        <pc:spChg chg="add">
          <ac:chgData name="Ophelia Mendivil" userId="e0c67432a32714a7" providerId="LiveId" clId="{EAFE9E0C-E3FB-4E09-8679-A3FDA3FC5DBD}" dt="2023-06-14T07:52:26.691" v="482" actId="26606"/>
          <ac:spMkLst>
            <pc:docMk/>
            <pc:sldMk cId="1617130404" sldId="260"/>
            <ac:spMk id="14" creationId="{2ABE1108-6423-4E53-85A1-817683043C77}"/>
          </ac:spMkLst>
        </pc:spChg>
        <pc:picChg chg="add mod ord">
          <ac:chgData name="Ophelia Mendivil" userId="e0c67432a32714a7" providerId="LiveId" clId="{EAFE9E0C-E3FB-4E09-8679-A3FDA3FC5DBD}" dt="2023-06-14T07:52:26.691" v="482" actId="26606"/>
          <ac:picMkLst>
            <pc:docMk/>
            <pc:sldMk cId="1617130404" sldId="260"/>
            <ac:picMk id="5" creationId="{880AAD26-26CB-8341-11FA-DC9C459712DC}"/>
          </ac:picMkLst>
        </pc:picChg>
        <pc:picChg chg="add mod">
          <ac:chgData name="Ophelia Mendivil" userId="e0c67432a32714a7" providerId="LiveId" clId="{EAFE9E0C-E3FB-4E09-8679-A3FDA3FC5DBD}" dt="2023-06-14T07:52:26.691" v="482" actId="26606"/>
          <ac:picMkLst>
            <pc:docMk/>
            <pc:sldMk cId="1617130404" sldId="260"/>
            <ac:picMk id="7" creationId="{45E17129-07EE-8504-F3E0-2D4F78615BD8}"/>
          </ac:picMkLst>
        </pc:picChg>
        <pc:picChg chg="add mod">
          <ac:chgData name="Ophelia Mendivil" userId="e0c67432a32714a7" providerId="LiveId" clId="{EAFE9E0C-E3FB-4E09-8679-A3FDA3FC5DBD}" dt="2023-06-14T07:52:26.691" v="482" actId="26606"/>
          <ac:picMkLst>
            <pc:docMk/>
            <pc:sldMk cId="1617130404" sldId="260"/>
            <ac:picMk id="9" creationId="{F46528A0-F880-9F5F-BEAC-D2EC034E0959}"/>
          </ac:picMkLst>
        </pc:picChg>
      </pc:sldChg>
      <pc:sldChg chg="addSp delSp modSp new mod setBg">
        <pc:chgData name="Ophelia Mendivil" userId="e0c67432a32714a7" providerId="LiveId" clId="{EAFE9E0C-E3FB-4E09-8679-A3FDA3FC5DBD}" dt="2023-06-14T07:50:38.163" v="465" actId="26606"/>
        <pc:sldMkLst>
          <pc:docMk/>
          <pc:sldMk cId="3186149426" sldId="261"/>
        </pc:sldMkLst>
        <pc:spChg chg="mod">
          <ac:chgData name="Ophelia Mendivil" userId="e0c67432a32714a7" providerId="LiveId" clId="{EAFE9E0C-E3FB-4E09-8679-A3FDA3FC5DBD}" dt="2023-06-14T07:50:38.163" v="465" actId="26606"/>
          <ac:spMkLst>
            <pc:docMk/>
            <pc:sldMk cId="3186149426" sldId="261"/>
            <ac:spMk id="2" creationId="{8B39AE5F-60A5-E5D2-DE02-A82516B1A30F}"/>
          </ac:spMkLst>
        </pc:spChg>
        <pc:spChg chg="mod">
          <ac:chgData name="Ophelia Mendivil" userId="e0c67432a32714a7" providerId="LiveId" clId="{EAFE9E0C-E3FB-4E09-8679-A3FDA3FC5DBD}" dt="2023-06-14T07:50:38.163" v="465" actId="26606"/>
          <ac:spMkLst>
            <pc:docMk/>
            <pc:sldMk cId="3186149426" sldId="261"/>
            <ac:spMk id="3" creationId="{26A58CA9-5BF5-92DB-2F7A-A2C96C55BAB0}"/>
          </ac:spMkLst>
        </pc:spChg>
        <pc:spChg chg="add del">
          <ac:chgData name="Ophelia Mendivil" userId="e0c67432a32714a7" providerId="LiveId" clId="{EAFE9E0C-E3FB-4E09-8679-A3FDA3FC5DBD}" dt="2023-06-14T07:50:38.141" v="464" actId="26606"/>
          <ac:spMkLst>
            <pc:docMk/>
            <pc:sldMk cId="3186149426" sldId="261"/>
            <ac:spMk id="16" creationId="{A3C210E6-A35A-4F68-8D60-801A019C75B8}"/>
          </ac:spMkLst>
        </pc:spChg>
        <pc:spChg chg="add del">
          <ac:chgData name="Ophelia Mendivil" userId="e0c67432a32714a7" providerId="LiveId" clId="{EAFE9E0C-E3FB-4E09-8679-A3FDA3FC5DBD}" dt="2023-06-14T07:50:38.141" v="464" actId="26606"/>
          <ac:spMkLst>
            <pc:docMk/>
            <pc:sldMk cId="3186149426" sldId="261"/>
            <ac:spMk id="18" creationId="{AC0D06B0-F19C-459E-B221-A34B506FB5E3}"/>
          </ac:spMkLst>
        </pc:spChg>
        <pc:spChg chg="add del">
          <ac:chgData name="Ophelia Mendivil" userId="e0c67432a32714a7" providerId="LiveId" clId="{EAFE9E0C-E3FB-4E09-8679-A3FDA3FC5DBD}" dt="2023-06-14T07:50:38.141" v="464" actId="26606"/>
          <ac:spMkLst>
            <pc:docMk/>
            <pc:sldMk cId="3186149426" sldId="261"/>
            <ac:spMk id="20" creationId="{345B26DA-1C6B-4C66-81C9-9C1877FC2DB1}"/>
          </ac:spMkLst>
        </pc:spChg>
        <pc:spChg chg="add del">
          <ac:chgData name="Ophelia Mendivil" userId="e0c67432a32714a7" providerId="LiveId" clId="{EAFE9E0C-E3FB-4E09-8679-A3FDA3FC5DBD}" dt="2023-06-14T07:50:38.141" v="464" actId="26606"/>
          <ac:spMkLst>
            <pc:docMk/>
            <pc:sldMk cId="3186149426" sldId="261"/>
            <ac:spMk id="22" creationId="{98DE6C44-43F8-4DE4-AB81-66853FFEA09A}"/>
          </ac:spMkLst>
        </pc:spChg>
        <pc:spChg chg="add del">
          <ac:chgData name="Ophelia Mendivil" userId="e0c67432a32714a7" providerId="LiveId" clId="{EAFE9E0C-E3FB-4E09-8679-A3FDA3FC5DBD}" dt="2023-06-14T07:50:38.141" v="464" actId="26606"/>
          <ac:spMkLst>
            <pc:docMk/>
            <pc:sldMk cId="3186149426" sldId="261"/>
            <ac:spMk id="24" creationId="{2409529B-9B56-4F10-BE4D-F934DB89E57E}"/>
          </ac:spMkLst>
        </pc:spChg>
        <pc:spChg chg="add">
          <ac:chgData name="Ophelia Mendivil" userId="e0c67432a32714a7" providerId="LiveId" clId="{EAFE9E0C-E3FB-4E09-8679-A3FDA3FC5DBD}" dt="2023-06-14T07:50:38.163" v="465" actId="26606"/>
          <ac:spMkLst>
            <pc:docMk/>
            <pc:sldMk cId="3186149426" sldId="261"/>
            <ac:spMk id="26" creationId="{615E9F7A-B64C-4192-8930-A05D1E23F324}"/>
          </ac:spMkLst>
        </pc:spChg>
        <pc:spChg chg="add">
          <ac:chgData name="Ophelia Mendivil" userId="e0c67432a32714a7" providerId="LiveId" clId="{EAFE9E0C-E3FB-4E09-8679-A3FDA3FC5DBD}" dt="2023-06-14T07:50:38.163" v="465" actId="26606"/>
          <ac:spMkLst>
            <pc:docMk/>
            <pc:sldMk cId="3186149426" sldId="261"/>
            <ac:spMk id="27" creationId="{793EB161-5CFE-4D7E-B34B-06C90F9B16B6}"/>
          </ac:spMkLst>
        </pc:spChg>
        <pc:spChg chg="add">
          <ac:chgData name="Ophelia Mendivil" userId="e0c67432a32714a7" providerId="LiveId" clId="{EAFE9E0C-E3FB-4E09-8679-A3FDA3FC5DBD}" dt="2023-06-14T07:50:38.163" v="465" actId="26606"/>
          <ac:spMkLst>
            <pc:docMk/>
            <pc:sldMk cId="3186149426" sldId="261"/>
            <ac:spMk id="28" creationId="{618147C2-BF02-44AA-81D8-FD7776FAB3C6}"/>
          </ac:spMkLst>
        </pc:spChg>
        <pc:picChg chg="add mod ord">
          <ac:chgData name="Ophelia Mendivil" userId="e0c67432a32714a7" providerId="LiveId" clId="{EAFE9E0C-E3FB-4E09-8679-A3FDA3FC5DBD}" dt="2023-06-14T07:50:38.163" v="465" actId="26606"/>
          <ac:picMkLst>
            <pc:docMk/>
            <pc:sldMk cId="3186149426" sldId="261"/>
            <ac:picMk id="5" creationId="{91A4EA5B-9E34-C09D-0175-14F45C7357EC}"/>
          </ac:picMkLst>
        </pc:picChg>
        <pc:picChg chg="add mod ord">
          <ac:chgData name="Ophelia Mendivil" userId="e0c67432a32714a7" providerId="LiveId" clId="{EAFE9E0C-E3FB-4E09-8679-A3FDA3FC5DBD}" dt="2023-06-14T07:50:38.163" v="465" actId="26606"/>
          <ac:picMkLst>
            <pc:docMk/>
            <pc:sldMk cId="3186149426" sldId="261"/>
            <ac:picMk id="7" creationId="{8DE3E840-EC0C-26F7-3DA0-A89AD2AB4702}"/>
          </ac:picMkLst>
        </pc:picChg>
        <pc:picChg chg="add mod ord">
          <ac:chgData name="Ophelia Mendivil" userId="e0c67432a32714a7" providerId="LiveId" clId="{EAFE9E0C-E3FB-4E09-8679-A3FDA3FC5DBD}" dt="2023-06-14T07:50:38.163" v="465" actId="26606"/>
          <ac:picMkLst>
            <pc:docMk/>
            <pc:sldMk cId="3186149426" sldId="261"/>
            <ac:picMk id="9" creationId="{B57145C8-43CE-C3DD-A9F7-9584622A3EC1}"/>
          </ac:picMkLst>
        </pc:picChg>
        <pc:picChg chg="add mod ord">
          <ac:chgData name="Ophelia Mendivil" userId="e0c67432a32714a7" providerId="LiveId" clId="{EAFE9E0C-E3FB-4E09-8679-A3FDA3FC5DBD}" dt="2023-06-14T07:50:38.163" v="465" actId="26606"/>
          <ac:picMkLst>
            <pc:docMk/>
            <pc:sldMk cId="3186149426" sldId="261"/>
            <ac:picMk id="11" creationId="{627F0F81-0179-E3FC-4815-81C5DE09D419}"/>
          </ac:picMkLst>
        </pc:picChg>
      </pc:sldChg>
      <pc:sldChg chg="addSp delSp modSp new mod setBg">
        <pc:chgData name="Ophelia Mendivil" userId="e0c67432a32714a7" providerId="LiveId" clId="{EAFE9E0C-E3FB-4E09-8679-A3FDA3FC5DBD}" dt="2023-06-15T03:54:35.299" v="533" actId="14100"/>
        <pc:sldMkLst>
          <pc:docMk/>
          <pc:sldMk cId="1894830799" sldId="262"/>
        </pc:sldMkLst>
        <pc:spChg chg="mod">
          <ac:chgData name="Ophelia Mendivil" userId="e0c67432a32714a7" providerId="LiveId" clId="{EAFE9E0C-E3FB-4E09-8679-A3FDA3FC5DBD}" dt="2023-06-14T07:54:00.390" v="509" actId="26606"/>
          <ac:spMkLst>
            <pc:docMk/>
            <pc:sldMk cId="1894830799" sldId="262"/>
            <ac:spMk id="2" creationId="{94FBAF9F-64A2-639A-371B-E4CA860A8126}"/>
          </ac:spMkLst>
        </pc:spChg>
        <pc:spChg chg="mod ord">
          <ac:chgData name="Ophelia Mendivil" userId="e0c67432a32714a7" providerId="LiveId" clId="{EAFE9E0C-E3FB-4E09-8679-A3FDA3FC5DBD}" dt="2023-06-14T07:54:00.390" v="509" actId="26606"/>
          <ac:spMkLst>
            <pc:docMk/>
            <pc:sldMk cId="1894830799" sldId="262"/>
            <ac:spMk id="3" creationId="{17891CF4-8F53-BA68-21F0-DD4957A4C78D}"/>
          </ac:spMkLst>
        </pc:spChg>
        <pc:spChg chg="add">
          <ac:chgData name="Ophelia Mendivil" userId="e0c67432a32714a7" providerId="LiveId" clId="{EAFE9E0C-E3FB-4E09-8679-A3FDA3FC5DBD}" dt="2023-06-14T07:54:00.390" v="509" actId="26606"/>
          <ac:spMkLst>
            <pc:docMk/>
            <pc:sldMk cId="1894830799" sldId="262"/>
            <ac:spMk id="22" creationId="{FF93924A-10DF-4647-8C7A-115C0175774D}"/>
          </ac:spMkLst>
        </pc:spChg>
        <pc:picChg chg="add mod ord">
          <ac:chgData name="Ophelia Mendivil" userId="e0c67432a32714a7" providerId="LiveId" clId="{EAFE9E0C-E3FB-4E09-8679-A3FDA3FC5DBD}" dt="2023-06-15T03:54:35.299" v="533" actId="14100"/>
          <ac:picMkLst>
            <pc:docMk/>
            <pc:sldMk cId="1894830799" sldId="262"/>
            <ac:picMk id="5" creationId="{E431BC2F-B717-9477-47FD-9BB912A6157C}"/>
          </ac:picMkLst>
        </pc:picChg>
        <pc:picChg chg="add del mod">
          <ac:chgData name="Ophelia Mendivil" userId="e0c67432a32714a7" providerId="LiveId" clId="{EAFE9E0C-E3FB-4E09-8679-A3FDA3FC5DBD}" dt="2023-06-14T07:53:33.541" v="504" actId="478"/>
          <ac:picMkLst>
            <pc:docMk/>
            <pc:sldMk cId="1894830799" sldId="262"/>
            <ac:picMk id="7" creationId="{A6FE3B6F-CA06-FAF3-8097-8D93D71031A8}"/>
          </ac:picMkLst>
        </pc:picChg>
        <pc:picChg chg="add del mod">
          <ac:chgData name="Ophelia Mendivil" userId="e0c67432a32714a7" providerId="LiveId" clId="{EAFE9E0C-E3FB-4E09-8679-A3FDA3FC5DBD}" dt="2023-06-14T07:53:28.366" v="503" actId="478"/>
          <ac:picMkLst>
            <pc:docMk/>
            <pc:sldMk cId="1894830799" sldId="262"/>
            <ac:picMk id="9" creationId="{4C7CF938-22AB-946C-5C69-D5DCFD2C9FD6}"/>
          </ac:picMkLst>
        </pc:picChg>
        <pc:picChg chg="add del mod">
          <ac:chgData name="Ophelia Mendivil" userId="e0c67432a32714a7" providerId="LiveId" clId="{EAFE9E0C-E3FB-4E09-8679-A3FDA3FC5DBD}" dt="2023-06-14T07:53:44.057" v="508" actId="478"/>
          <ac:picMkLst>
            <pc:docMk/>
            <pc:sldMk cId="1894830799" sldId="262"/>
            <ac:picMk id="11" creationId="{9AA6CE63-C8CA-BEC7-0DFD-F4CD64F82C8A}"/>
          </ac:picMkLst>
        </pc:picChg>
        <pc:picChg chg="add mod">
          <ac:chgData name="Ophelia Mendivil" userId="e0c67432a32714a7" providerId="LiveId" clId="{EAFE9E0C-E3FB-4E09-8679-A3FDA3FC5DBD}" dt="2023-06-14T07:54:00.390" v="509" actId="26606"/>
          <ac:picMkLst>
            <pc:docMk/>
            <pc:sldMk cId="1894830799" sldId="262"/>
            <ac:picMk id="13" creationId="{4441C19E-1C1C-AE52-0349-E40F5D19656B}"/>
          </ac:picMkLst>
        </pc:picChg>
        <pc:picChg chg="add mod">
          <ac:chgData name="Ophelia Mendivil" userId="e0c67432a32714a7" providerId="LiveId" clId="{EAFE9E0C-E3FB-4E09-8679-A3FDA3FC5DBD}" dt="2023-06-14T07:54:00.390" v="509" actId="26606"/>
          <ac:picMkLst>
            <pc:docMk/>
            <pc:sldMk cId="1894830799" sldId="262"/>
            <ac:picMk id="15" creationId="{284A5A3B-DD9C-6E63-66DA-737D69A92BD3}"/>
          </ac:picMkLst>
        </pc:picChg>
        <pc:picChg chg="add mod">
          <ac:chgData name="Ophelia Mendivil" userId="e0c67432a32714a7" providerId="LiveId" clId="{EAFE9E0C-E3FB-4E09-8679-A3FDA3FC5DBD}" dt="2023-06-14T07:54:00.390" v="509" actId="26606"/>
          <ac:picMkLst>
            <pc:docMk/>
            <pc:sldMk cId="1894830799" sldId="262"/>
            <ac:picMk id="17" creationId="{E27F84B5-6981-963D-53B8-E89A3782C851}"/>
          </ac:picMkLst>
        </pc:picChg>
      </pc:sldChg>
      <pc:sldChg chg="addSp delSp modSp new mod setBg">
        <pc:chgData name="Ophelia Mendivil" userId="e0c67432a32714a7" providerId="LiveId" clId="{EAFE9E0C-E3FB-4E09-8679-A3FDA3FC5DBD}" dt="2023-06-14T07:54:51.377" v="520" actId="26606"/>
        <pc:sldMkLst>
          <pc:docMk/>
          <pc:sldMk cId="3463222506" sldId="263"/>
        </pc:sldMkLst>
        <pc:spChg chg="mod">
          <ac:chgData name="Ophelia Mendivil" userId="e0c67432a32714a7" providerId="LiveId" clId="{EAFE9E0C-E3FB-4E09-8679-A3FDA3FC5DBD}" dt="2023-06-14T07:54:51.377" v="520" actId="26606"/>
          <ac:spMkLst>
            <pc:docMk/>
            <pc:sldMk cId="3463222506" sldId="263"/>
            <ac:spMk id="2" creationId="{5A82DAFF-B62B-5428-FB9B-CC5DCD546ACF}"/>
          </ac:spMkLst>
        </pc:spChg>
        <pc:spChg chg="mod ord">
          <ac:chgData name="Ophelia Mendivil" userId="e0c67432a32714a7" providerId="LiveId" clId="{EAFE9E0C-E3FB-4E09-8679-A3FDA3FC5DBD}" dt="2023-06-14T07:54:51.377" v="520" actId="26606"/>
          <ac:spMkLst>
            <pc:docMk/>
            <pc:sldMk cId="3463222506" sldId="263"/>
            <ac:spMk id="3" creationId="{074FEB51-98C8-1DC4-509C-C7AFF580FA4C}"/>
          </ac:spMkLst>
        </pc:spChg>
        <pc:spChg chg="add del">
          <ac:chgData name="Ophelia Mendivil" userId="e0c67432a32714a7" providerId="LiveId" clId="{EAFE9E0C-E3FB-4E09-8679-A3FDA3FC5DBD}" dt="2023-06-14T07:54:51.362" v="519" actId="26606"/>
          <ac:spMkLst>
            <pc:docMk/>
            <pc:sldMk cId="3463222506" sldId="263"/>
            <ac:spMk id="14" creationId="{C29C59CE-9D5A-4E64-9F64-161998AB2DCE}"/>
          </ac:spMkLst>
        </pc:spChg>
        <pc:spChg chg="add del">
          <ac:chgData name="Ophelia Mendivil" userId="e0c67432a32714a7" providerId="LiveId" clId="{EAFE9E0C-E3FB-4E09-8679-A3FDA3FC5DBD}" dt="2023-06-14T07:54:51.362" v="519" actId="26606"/>
          <ac:spMkLst>
            <pc:docMk/>
            <pc:sldMk cId="3463222506" sldId="263"/>
            <ac:spMk id="16" creationId="{2EA3E16E-E32B-4992-ADBC-EA9C33A6FE33}"/>
          </ac:spMkLst>
        </pc:spChg>
        <pc:spChg chg="add">
          <ac:chgData name="Ophelia Mendivil" userId="e0c67432a32714a7" providerId="LiveId" clId="{EAFE9E0C-E3FB-4E09-8679-A3FDA3FC5DBD}" dt="2023-06-14T07:54:51.377" v="520" actId="26606"/>
          <ac:spMkLst>
            <pc:docMk/>
            <pc:sldMk cId="3463222506" sldId="263"/>
            <ac:spMk id="18" creationId="{2221AA6A-14A3-4CB1-A46D-4BBC72A286BE}"/>
          </ac:spMkLst>
        </pc:spChg>
        <pc:picChg chg="add mod ord">
          <ac:chgData name="Ophelia Mendivil" userId="e0c67432a32714a7" providerId="LiveId" clId="{EAFE9E0C-E3FB-4E09-8679-A3FDA3FC5DBD}" dt="2023-06-14T07:54:51.377" v="520" actId="26606"/>
          <ac:picMkLst>
            <pc:docMk/>
            <pc:sldMk cId="3463222506" sldId="263"/>
            <ac:picMk id="5" creationId="{3D6F9CC2-50BE-E5A9-005C-8D3312C9D8EF}"/>
          </ac:picMkLst>
        </pc:picChg>
        <pc:picChg chg="add mod ord">
          <ac:chgData name="Ophelia Mendivil" userId="e0c67432a32714a7" providerId="LiveId" clId="{EAFE9E0C-E3FB-4E09-8679-A3FDA3FC5DBD}" dt="2023-06-14T07:54:51.377" v="520" actId="26606"/>
          <ac:picMkLst>
            <pc:docMk/>
            <pc:sldMk cId="3463222506" sldId="263"/>
            <ac:picMk id="7" creationId="{021CDFD8-BE87-63DC-B8CD-9C844362F650}"/>
          </ac:picMkLst>
        </pc:picChg>
        <pc:picChg chg="add mod">
          <ac:chgData name="Ophelia Mendivil" userId="e0c67432a32714a7" providerId="LiveId" clId="{EAFE9E0C-E3FB-4E09-8679-A3FDA3FC5DBD}" dt="2023-06-14T07:54:51.377" v="520" actId="26606"/>
          <ac:picMkLst>
            <pc:docMk/>
            <pc:sldMk cId="3463222506" sldId="263"/>
            <ac:picMk id="9" creationId="{5191399A-9172-0A09-DA2F-D133C1451697}"/>
          </ac:picMkLst>
        </pc:picChg>
      </pc:sldChg>
      <pc:sldChg chg="addSp modSp new mod setBg">
        <pc:chgData name="Ophelia Mendivil" userId="e0c67432a32714a7" providerId="LiveId" clId="{EAFE9E0C-E3FB-4E09-8679-A3FDA3FC5DBD}" dt="2023-06-14T07:55:17.489" v="529" actId="26606"/>
        <pc:sldMkLst>
          <pc:docMk/>
          <pc:sldMk cId="1604293767" sldId="264"/>
        </pc:sldMkLst>
        <pc:spChg chg="mod">
          <ac:chgData name="Ophelia Mendivil" userId="e0c67432a32714a7" providerId="LiveId" clId="{EAFE9E0C-E3FB-4E09-8679-A3FDA3FC5DBD}" dt="2023-06-14T07:55:17.489" v="529" actId="26606"/>
          <ac:spMkLst>
            <pc:docMk/>
            <pc:sldMk cId="1604293767" sldId="264"/>
            <ac:spMk id="2" creationId="{D94C33B5-A657-861D-2110-725B3A941DF3}"/>
          </ac:spMkLst>
        </pc:spChg>
        <pc:spChg chg="mod ord">
          <ac:chgData name="Ophelia Mendivil" userId="e0c67432a32714a7" providerId="LiveId" clId="{EAFE9E0C-E3FB-4E09-8679-A3FDA3FC5DBD}" dt="2023-06-14T07:55:17.489" v="529" actId="26606"/>
          <ac:spMkLst>
            <pc:docMk/>
            <pc:sldMk cId="1604293767" sldId="264"/>
            <ac:spMk id="3" creationId="{300F22E0-E018-45CB-E4F9-DFCC56433F6F}"/>
          </ac:spMkLst>
        </pc:spChg>
        <pc:spChg chg="add">
          <ac:chgData name="Ophelia Mendivil" userId="e0c67432a32714a7" providerId="LiveId" clId="{EAFE9E0C-E3FB-4E09-8679-A3FDA3FC5DBD}" dt="2023-06-14T07:55:17.489" v="529" actId="26606"/>
          <ac:spMkLst>
            <pc:docMk/>
            <pc:sldMk cId="1604293767" sldId="264"/>
            <ac:spMk id="14" creationId="{2221AA6A-14A3-4CB1-A46D-4BBC72A286BE}"/>
          </ac:spMkLst>
        </pc:spChg>
        <pc:picChg chg="add mod">
          <ac:chgData name="Ophelia Mendivil" userId="e0c67432a32714a7" providerId="LiveId" clId="{EAFE9E0C-E3FB-4E09-8679-A3FDA3FC5DBD}" dt="2023-06-14T07:55:17.489" v="529" actId="26606"/>
          <ac:picMkLst>
            <pc:docMk/>
            <pc:sldMk cId="1604293767" sldId="264"/>
            <ac:picMk id="5" creationId="{5487B485-70A7-D753-D315-0A0040A613B0}"/>
          </ac:picMkLst>
        </pc:picChg>
        <pc:picChg chg="add mod">
          <ac:chgData name="Ophelia Mendivil" userId="e0c67432a32714a7" providerId="LiveId" clId="{EAFE9E0C-E3FB-4E09-8679-A3FDA3FC5DBD}" dt="2023-06-14T07:55:17.489" v="529" actId="26606"/>
          <ac:picMkLst>
            <pc:docMk/>
            <pc:sldMk cId="1604293767" sldId="264"/>
            <ac:picMk id="7" creationId="{500277F9-E211-D0DB-D591-8AD0014375E3}"/>
          </ac:picMkLst>
        </pc:picChg>
        <pc:picChg chg="add mod">
          <ac:chgData name="Ophelia Mendivil" userId="e0c67432a32714a7" providerId="LiveId" clId="{EAFE9E0C-E3FB-4E09-8679-A3FDA3FC5DBD}" dt="2023-06-14T07:55:17.489" v="529" actId="26606"/>
          <ac:picMkLst>
            <pc:docMk/>
            <pc:sldMk cId="1604293767" sldId="264"/>
            <ac:picMk id="9" creationId="{DD9C6459-7EA5-2077-4494-454B95AB39C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3A9B-3AA8-45E0-9198-33133C0537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D5C011-1B1E-AFB7-FF7D-DCCC42938C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C6F542-D143-AFD5-7DFD-D170089ABA7F}"/>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7D37E4AB-9ACE-7415-694B-791801BEC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4A28C-DD26-378F-50C3-F063F4FB8171}"/>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3241693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226E-D142-C88F-A711-CD2CA1B447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CF6027-7007-A1D6-A6C1-EE054DE86B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B91A1-4E27-AD90-A086-AD1E45997A48}"/>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24E32DF4-E858-51E7-1655-66E8F1948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9A8A2-AF86-353A-EB55-FA89AA571E15}"/>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3804853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7A2CC6-0B92-3D16-39BE-4310DE0A72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FAE9-991B-BD0F-9214-2DAB2062F9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EBD9E-D5D4-DE23-0491-BE43C37517A7}"/>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F3274878-E4CE-A1EC-489A-FFBB44B75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097F3-BF22-BD9D-8FB5-906A55392388}"/>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1554902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B29A-AB5D-7E8A-A173-F163398080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5DD7D0-1177-61F8-6D60-C22E467139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D50C1-CDE9-397E-F115-F442C24BC878}"/>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A2CC8AC8-AF36-7E46-BBC0-97D8398D8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F0188-B93F-6E89-D45C-11FD040A634B}"/>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4060365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0C34-D2F4-946A-A4E3-50E68AC6A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C96A2-303A-0B55-B272-49EDE843E3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34A89D-7589-C558-6486-EB37917DA433}"/>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E4D156B8-9D64-2A37-3D6E-5CC9B6AA8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DBE35E-828B-8307-C61A-429DB4A00839}"/>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1629027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4036-7EBA-7C1C-931E-A6D732A078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F08C2-B9D7-FB48-4919-2467DDBA8C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CBB5A3-7625-EC66-3636-9DCB048782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5EA84C-F9D0-105F-646B-B9F9457A592B}"/>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6" name="Footer Placeholder 5">
            <a:extLst>
              <a:ext uri="{FF2B5EF4-FFF2-40B4-BE49-F238E27FC236}">
                <a16:creationId xmlns:a16="http://schemas.microsoft.com/office/drawing/2014/main" id="{42858620-895B-14BB-63F5-5B0FABF8D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8A254-7052-7D1A-A565-95A7B3BA7F25}"/>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1527411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0B9E3-9788-EF14-A1F8-AF0E951E98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51C8FB-146C-18DA-F28B-47E7F278E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92011D-A2F8-58E7-C8F4-32076A7CC4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A6CEB5-9ABC-DF0A-26EB-871B29C425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8F0252-4FA7-0EBE-C614-4E6B647D88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D1BE94-7B49-ED6D-BE71-EBB84C9B9821}"/>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8" name="Footer Placeholder 7">
            <a:extLst>
              <a:ext uri="{FF2B5EF4-FFF2-40B4-BE49-F238E27FC236}">
                <a16:creationId xmlns:a16="http://schemas.microsoft.com/office/drawing/2014/main" id="{01A89DFD-F2EF-7128-659B-E03273BE3B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0DFBD1-95B0-A8CF-F6A6-83C736B15DC0}"/>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14915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066B-0B07-E658-290D-3B9EFD00EA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A9B4A6-082E-D3E2-DA65-1EE149DA5D1F}"/>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4" name="Footer Placeholder 3">
            <a:extLst>
              <a:ext uri="{FF2B5EF4-FFF2-40B4-BE49-F238E27FC236}">
                <a16:creationId xmlns:a16="http://schemas.microsoft.com/office/drawing/2014/main" id="{63A613B8-9E82-56F4-355A-931D544758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6E39B-C3E9-5729-CCD7-C8619A85438D}"/>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3515257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E06535-DABD-F7F4-CFC1-E14CB8BD910F}"/>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3" name="Footer Placeholder 2">
            <a:extLst>
              <a:ext uri="{FF2B5EF4-FFF2-40B4-BE49-F238E27FC236}">
                <a16:creationId xmlns:a16="http://schemas.microsoft.com/office/drawing/2014/main" id="{9829735E-C91B-D848-E1EC-3E3D7F0B8C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E6DE6C-6AE3-F501-DA10-5436B57CD37A}"/>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537750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083B-D02E-C4AC-E729-DBC3D62038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771CFF-A741-2D0E-6C3F-00A585ACAA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36AAE9-D129-E736-FDF7-90AEC3178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F29210-2082-CCF3-2265-E0B65EDC3189}"/>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6" name="Footer Placeholder 5">
            <a:extLst>
              <a:ext uri="{FF2B5EF4-FFF2-40B4-BE49-F238E27FC236}">
                <a16:creationId xmlns:a16="http://schemas.microsoft.com/office/drawing/2014/main" id="{9869159E-FA58-3D32-C5EF-63D5C9CB6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7B5E2-363F-7691-04A2-BB1AFEBD74BA}"/>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1139181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1691C-5BB1-E9CA-E781-49FFF181E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A7536B-34D2-37BF-0CAC-536E727FD2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6AA663-2173-8139-0E41-6162246989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7B4A6-0ADD-E221-5EA6-C59387FE614A}"/>
              </a:ext>
            </a:extLst>
          </p:cNvPr>
          <p:cNvSpPr>
            <a:spLocks noGrp="1"/>
          </p:cNvSpPr>
          <p:nvPr>
            <p:ph type="dt" sz="half" idx="10"/>
          </p:nvPr>
        </p:nvSpPr>
        <p:spPr/>
        <p:txBody>
          <a:bodyPr/>
          <a:lstStyle/>
          <a:p>
            <a:fld id="{30783A78-B3EE-4933-9E89-1172C2A034E0}" type="datetimeFigureOut">
              <a:rPr lang="en-US" smtClean="0"/>
              <a:t>6/14/2023</a:t>
            </a:fld>
            <a:endParaRPr lang="en-US"/>
          </a:p>
        </p:txBody>
      </p:sp>
      <p:sp>
        <p:nvSpPr>
          <p:cNvPr id="6" name="Footer Placeholder 5">
            <a:extLst>
              <a:ext uri="{FF2B5EF4-FFF2-40B4-BE49-F238E27FC236}">
                <a16:creationId xmlns:a16="http://schemas.microsoft.com/office/drawing/2014/main" id="{C96010D8-22B1-C5BE-F8B6-F1E42E59DD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6E78AF-3E3B-BF12-1B5D-F0C074424FA0}"/>
              </a:ext>
            </a:extLst>
          </p:cNvPr>
          <p:cNvSpPr>
            <a:spLocks noGrp="1"/>
          </p:cNvSpPr>
          <p:nvPr>
            <p:ph type="sldNum" sz="quarter" idx="12"/>
          </p:nvPr>
        </p:nvSpPr>
        <p:spPr/>
        <p:txBody>
          <a:bodyPr/>
          <a:lstStyle/>
          <a:p>
            <a:fld id="{1B435DFA-B495-4032-A650-2B513D1C4865}" type="slidenum">
              <a:rPr lang="en-US" smtClean="0"/>
              <a:t>‹#›</a:t>
            </a:fld>
            <a:endParaRPr lang="en-US"/>
          </a:p>
        </p:txBody>
      </p:sp>
    </p:spTree>
    <p:extLst>
      <p:ext uri="{BB962C8B-B14F-4D97-AF65-F5344CB8AC3E}">
        <p14:creationId xmlns:p14="http://schemas.microsoft.com/office/powerpoint/2010/main" val="4086761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9F9A70-B8B5-299F-312F-8B593E160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23DCA8-52F3-9ABE-B7EF-2CBB9AC384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FF174-1EFB-4B76-414C-3D45F94CE3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83A78-B3EE-4933-9E89-1172C2A034E0}" type="datetimeFigureOut">
              <a:rPr lang="en-US" smtClean="0"/>
              <a:t>6/14/2023</a:t>
            </a:fld>
            <a:endParaRPr lang="en-US"/>
          </a:p>
        </p:txBody>
      </p:sp>
      <p:sp>
        <p:nvSpPr>
          <p:cNvPr id="5" name="Footer Placeholder 4">
            <a:extLst>
              <a:ext uri="{FF2B5EF4-FFF2-40B4-BE49-F238E27FC236}">
                <a16:creationId xmlns:a16="http://schemas.microsoft.com/office/drawing/2014/main" id="{86E98D84-482D-E989-2E5B-5DB27237DA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B1D57D-636C-AB6F-86EC-E73B4CF54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435DFA-B495-4032-A650-2B513D1C4865}" type="slidenum">
              <a:rPr lang="en-US" smtClean="0"/>
              <a:t>‹#›</a:t>
            </a:fld>
            <a:endParaRPr lang="en-US"/>
          </a:p>
        </p:txBody>
      </p:sp>
    </p:spTree>
    <p:extLst>
      <p:ext uri="{BB962C8B-B14F-4D97-AF65-F5344CB8AC3E}">
        <p14:creationId xmlns:p14="http://schemas.microsoft.com/office/powerpoint/2010/main" val="2896793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fif"/><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33C80-6FC2-E776-E887-C3FFDB8F19FD}"/>
              </a:ext>
            </a:extLst>
          </p:cNvPr>
          <p:cNvSpPr>
            <a:spLocks noGrp="1"/>
          </p:cNvSpPr>
          <p:nvPr>
            <p:ph type="ctrTitle"/>
          </p:nvPr>
        </p:nvSpPr>
        <p:spPr/>
        <p:txBody>
          <a:bodyPr/>
          <a:lstStyle/>
          <a:p>
            <a:r>
              <a:rPr lang="en-US" dirty="0"/>
              <a:t>Low-Resolution Wireframe</a:t>
            </a:r>
          </a:p>
        </p:txBody>
      </p:sp>
      <p:sp>
        <p:nvSpPr>
          <p:cNvPr id="3" name="Subtitle 2">
            <a:extLst>
              <a:ext uri="{FF2B5EF4-FFF2-40B4-BE49-F238E27FC236}">
                <a16:creationId xmlns:a16="http://schemas.microsoft.com/office/drawing/2014/main" id="{1CB4B1E5-450D-F286-663A-15E48A6E3713}"/>
              </a:ext>
            </a:extLst>
          </p:cNvPr>
          <p:cNvSpPr>
            <a:spLocks noGrp="1"/>
          </p:cNvSpPr>
          <p:nvPr>
            <p:ph type="subTitle" idx="1"/>
          </p:nvPr>
        </p:nvSpPr>
        <p:spPr/>
        <p:txBody>
          <a:bodyPr/>
          <a:lstStyle/>
          <a:p>
            <a:r>
              <a:rPr lang="en-US" dirty="0"/>
              <a:t>By: Ophelia Mendivil</a:t>
            </a:r>
          </a:p>
        </p:txBody>
      </p:sp>
    </p:spTree>
    <p:extLst>
      <p:ext uri="{BB962C8B-B14F-4D97-AF65-F5344CB8AC3E}">
        <p14:creationId xmlns:p14="http://schemas.microsoft.com/office/powerpoint/2010/main" val="2163079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B6EF304-CCE6-101B-F097-6FCDBA085EBD}"/>
              </a:ext>
            </a:extLst>
          </p:cNvPr>
          <p:cNvSpPr/>
          <p:nvPr/>
        </p:nvSpPr>
        <p:spPr>
          <a:xfrm>
            <a:off x="4066952" y="366554"/>
            <a:ext cx="7949123" cy="6063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F5027AD-BC4A-8BB7-542A-2DB12EDDE7CF}"/>
              </a:ext>
            </a:extLst>
          </p:cNvPr>
          <p:cNvSpPr/>
          <p:nvPr/>
        </p:nvSpPr>
        <p:spPr>
          <a:xfrm>
            <a:off x="4263007" y="1331709"/>
            <a:ext cx="7662312" cy="481133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4D8762B-FFC8-EC22-4CE3-4B384589EFE8}"/>
              </a:ext>
            </a:extLst>
          </p:cNvPr>
          <p:cNvSpPr/>
          <p:nvPr/>
        </p:nvSpPr>
        <p:spPr>
          <a:xfrm>
            <a:off x="352339" y="366554"/>
            <a:ext cx="3498144" cy="6063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623AB03-793E-7DB8-128D-0DD6D7F0C9AC}"/>
              </a:ext>
            </a:extLst>
          </p:cNvPr>
          <p:cNvSpPr/>
          <p:nvPr/>
        </p:nvSpPr>
        <p:spPr>
          <a:xfrm>
            <a:off x="427888" y="1055550"/>
            <a:ext cx="3358587" cy="362691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74FD51-9F8D-B681-2B8B-29869BBF4D0E}"/>
              </a:ext>
            </a:extLst>
          </p:cNvPr>
          <p:cNvSpPr/>
          <p:nvPr/>
        </p:nvSpPr>
        <p:spPr>
          <a:xfrm>
            <a:off x="471548" y="1161477"/>
            <a:ext cx="1989643" cy="576870"/>
          </a:xfrm>
          <a:prstGeom prst="rect">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Selected city name</a:t>
            </a:r>
          </a:p>
        </p:txBody>
      </p:sp>
      <p:sp>
        <p:nvSpPr>
          <p:cNvPr id="6" name="Rectangle: Rounded Corners 5">
            <a:extLst>
              <a:ext uri="{FF2B5EF4-FFF2-40B4-BE49-F238E27FC236}">
                <a16:creationId xmlns:a16="http://schemas.microsoft.com/office/drawing/2014/main" id="{6B1BDBF8-2D63-2B1A-C145-D7C945606FF2}"/>
              </a:ext>
            </a:extLst>
          </p:cNvPr>
          <p:cNvSpPr/>
          <p:nvPr/>
        </p:nvSpPr>
        <p:spPr>
          <a:xfrm>
            <a:off x="559314" y="656650"/>
            <a:ext cx="570733" cy="3252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7" name="Rectangle 6">
            <a:extLst>
              <a:ext uri="{FF2B5EF4-FFF2-40B4-BE49-F238E27FC236}">
                <a16:creationId xmlns:a16="http://schemas.microsoft.com/office/drawing/2014/main" id="{E7D8F59B-56D8-ABDC-FA27-E92F2B03FF17}"/>
              </a:ext>
            </a:extLst>
          </p:cNvPr>
          <p:cNvSpPr/>
          <p:nvPr/>
        </p:nvSpPr>
        <p:spPr>
          <a:xfrm>
            <a:off x="2746557" y="1161477"/>
            <a:ext cx="960910" cy="576870"/>
          </a:xfrm>
          <a:prstGeom prst="rect">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Temp</a:t>
            </a:r>
          </a:p>
        </p:txBody>
      </p:sp>
      <p:sp>
        <p:nvSpPr>
          <p:cNvPr id="8" name="Rectangle: Rounded Corners 7">
            <a:extLst>
              <a:ext uri="{FF2B5EF4-FFF2-40B4-BE49-F238E27FC236}">
                <a16:creationId xmlns:a16="http://schemas.microsoft.com/office/drawing/2014/main" id="{4ED3D6A8-93DE-39D0-F954-D7520D86A172}"/>
              </a:ext>
            </a:extLst>
          </p:cNvPr>
          <p:cNvSpPr/>
          <p:nvPr/>
        </p:nvSpPr>
        <p:spPr>
          <a:xfrm>
            <a:off x="1195302" y="656650"/>
            <a:ext cx="570733" cy="3252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9" name="Rectangle: Rounded Corners 8">
            <a:extLst>
              <a:ext uri="{FF2B5EF4-FFF2-40B4-BE49-F238E27FC236}">
                <a16:creationId xmlns:a16="http://schemas.microsoft.com/office/drawing/2014/main" id="{706B99F7-F9DC-FECE-21A9-6C494D37A3B3}"/>
              </a:ext>
            </a:extLst>
          </p:cNvPr>
          <p:cNvSpPr/>
          <p:nvPr/>
        </p:nvSpPr>
        <p:spPr>
          <a:xfrm>
            <a:off x="1826480" y="656650"/>
            <a:ext cx="570733" cy="3252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0" name="Rectangle: Rounded Corners 9">
            <a:extLst>
              <a:ext uri="{FF2B5EF4-FFF2-40B4-BE49-F238E27FC236}">
                <a16:creationId xmlns:a16="http://schemas.microsoft.com/office/drawing/2014/main" id="{4D4D0DC5-3F4C-105B-51A6-A5F8B236FBFD}"/>
              </a:ext>
            </a:extLst>
          </p:cNvPr>
          <p:cNvSpPr/>
          <p:nvPr/>
        </p:nvSpPr>
        <p:spPr>
          <a:xfrm>
            <a:off x="2461191" y="656650"/>
            <a:ext cx="570733" cy="3252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1" name="Rectangle: Rounded Corners 10">
            <a:extLst>
              <a:ext uri="{FF2B5EF4-FFF2-40B4-BE49-F238E27FC236}">
                <a16:creationId xmlns:a16="http://schemas.microsoft.com/office/drawing/2014/main" id="{491F817A-06FC-2969-48F4-DC0626BD5DA3}"/>
              </a:ext>
            </a:extLst>
          </p:cNvPr>
          <p:cNvSpPr/>
          <p:nvPr/>
        </p:nvSpPr>
        <p:spPr>
          <a:xfrm>
            <a:off x="3092369" y="656650"/>
            <a:ext cx="570733" cy="32525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4" name="Rectangle 13">
            <a:extLst>
              <a:ext uri="{FF2B5EF4-FFF2-40B4-BE49-F238E27FC236}">
                <a16:creationId xmlns:a16="http://schemas.microsoft.com/office/drawing/2014/main" id="{6285D089-8133-1E2A-4AB7-C84E05E7934C}"/>
              </a:ext>
            </a:extLst>
          </p:cNvPr>
          <p:cNvSpPr/>
          <p:nvPr/>
        </p:nvSpPr>
        <p:spPr>
          <a:xfrm>
            <a:off x="2224218" y="1866575"/>
            <a:ext cx="960910" cy="7138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19" name="Rectangle: Rounded Corners 18">
            <a:extLst>
              <a:ext uri="{FF2B5EF4-FFF2-40B4-BE49-F238E27FC236}">
                <a16:creationId xmlns:a16="http://schemas.microsoft.com/office/drawing/2014/main" id="{AB37A654-F8C0-FD42-1881-20390A99393C}"/>
              </a:ext>
            </a:extLst>
          </p:cNvPr>
          <p:cNvSpPr/>
          <p:nvPr/>
        </p:nvSpPr>
        <p:spPr>
          <a:xfrm>
            <a:off x="4161151" y="705745"/>
            <a:ext cx="1429577"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20" name="Rectangle: Rounded Corners 19">
            <a:extLst>
              <a:ext uri="{FF2B5EF4-FFF2-40B4-BE49-F238E27FC236}">
                <a16:creationId xmlns:a16="http://schemas.microsoft.com/office/drawing/2014/main" id="{B2BDBA07-42B1-557D-D6E9-0D7BE1EC219C}"/>
              </a:ext>
            </a:extLst>
          </p:cNvPr>
          <p:cNvSpPr/>
          <p:nvPr/>
        </p:nvSpPr>
        <p:spPr>
          <a:xfrm>
            <a:off x="5684927" y="714951"/>
            <a:ext cx="1351877"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21" name="Rectangle: Rounded Corners 20">
            <a:extLst>
              <a:ext uri="{FF2B5EF4-FFF2-40B4-BE49-F238E27FC236}">
                <a16:creationId xmlns:a16="http://schemas.microsoft.com/office/drawing/2014/main" id="{8A90B87B-46B2-97E2-7B64-BB9E4341C62C}"/>
              </a:ext>
            </a:extLst>
          </p:cNvPr>
          <p:cNvSpPr/>
          <p:nvPr/>
        </p:nvSpPr>
        <p:spPr>
          <a:xfrm>
            <a:off x="7131003" y="714951"/>
            <a:ext cx="1306941"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22" name="Rectangle: Rounded Corners 21">
            <a:extLst>
              <a:ext uri="{FF2B5EF4-FFF2-40B4-BE49-F238E27FC236}">
                <a16:creationId xmlns:a16="http://schemas.microsoft.com/office/drawing/2014/main" id="{D64C93DF-4BC6-1D80-1F91-CAF1BDADC938}"/>
              </a:ext>
            </a:extLst>
          </p:cNvPr>
          <p:cNvSpPr/>
          <p:nvPr/>
        </p:nvSpPr>
        <p:spPr>
          <a:xfrm>
            <a:off x="8621832" y="705745"/>
            <a:ext cx="1559799"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23" name="Rectangle: Rounded Corners 22">
            <a:extLst>
              <a:ext uri="{FF2B5EF4-FFF2-40B4-BE49-F238E27FC236}">
                <a16:creationId xmlns:a16="http://schemas.microsoft.com/office/drawing/2014/main" id="{27441961-1264-61BB-D9D4-92813EA74F51}"/>
              </a:ext>
            </a:extLst>
          </p:cNvPr>
          <p:cNvSpPr/>
          <p:nvPr/>
        </p:nvSpPr>
        <p:spPr>
          <a:xfrm>
            <a:off x="10365520" y="714951"/>
            <a:ext cx="1559799"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2" name="Rectangle 11">
            <a:extLst>
              <a:ext uri="{FF2B5EF4-FFF2-40B4-BE49-F238E27FC236}">
                <a16:creationId xmlns:a16="http://schemas.microsoft.com/office/drawing/2014/main" id="{1FBE4FF4-D008-F806-86F6-CA115AE4EA76}"/>
              </a:ext>
            </a:extLst>
          </p:cNvPr>
          <p:cNvSpPr/>
          <p:nvPr/>
        </p:nvSpPr>
        <p:spPr>
          <a:xfrm>
            <a:off x="568674" y="1844274"/>
            <a:ext cx="1429939" cy="24097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Text/Info</a:t>
            </a:r>
          </a:p>
        </p:txBody>
      </p:sp>
      <p:sp>
        <p:nvSpPr>
          <p:cNvPr id="24" name="Rectangle: Rounded Corners 23">
            <a:extLst>
              <a:ext uri="{FF2B5EF4-FFF2-40B4-BE49-F238E27FC236}">
                <a16:creationId xmlns:a16="http://schemas.microsoft.com/office/drawing/2014/main" id="{077C15FF-560C-5DA9-B341-BE1836DCEF81}"/>
              </a:ext>
            </a:extLst>
          </p:cNvPr>
          <p:cNvSpPr/>
          <p:nvPr/>
        </p:nvSpPr>
        <p:spPr>
          <a:xfrm>
            <a:off x="4337774" y="1449912"/>
            <a:ext cx="4738720"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25" name="Rectangle 24">
            <a:extLst>
              <a:ext uri="{FF2B5EF4-FFF2-40B4-BE49-F238E27FC236}">
                <a16:creationId xmlns:a16="http://schemas.microsoft.com/office/drawing/2014/main" id="{486891A9-0345-2667-D5E4-31B33F81CDD1}"/>
              </a:ext>
            </a:extLst>
          </p:cNvPr>
          <p:cNvSpPr/>
          <p:nvPr/>
        </p:nvSpPr>
        <p:spPr>
          <a:xfrm>
            <a:off x="9701176" y="1414691"/>
            <a:ext cx="2019276" cy="576870"/>
          </a:xfrm>
          <a:prstGeom prst="rect">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Temp</a:t>
            </a:r>
          </a:p>
        </p:txBody>
      </p:sp>
      <p:sp>
        <p:nvSpPr>
          <p:cNvPr id="26" name="Rectangle 25">
            <a:extLst>
              <a:ext uri="{FF2B5EF4-FFF2-40B4-BE49-F238E27FC236}">
                <a16:creationId xmlns:a16="http://schemas.microsoft.com/office/drawing/2014/main" id="{FDFEB1B8-8943-B68F-3A6E-D4D078FACAF8}"/>
              </a:ext>
            </a:extLst>
          </p:cNvPr>
          <p:cNvSpPr/>
          <p:nvPr/>
        </p:nvSpPr>
        <p:spPr>
          <a:xfrm>
            <a:off x="7253273" y="2219038"/>
            <a:ext cx="1986521" cy="12923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27" name="Rectangle 26">
            <a:extLst>
              <a:ext uri="{FF2B5EF4-FFF2-40B4-BE49-F238E27FC236}">
                <a16:creationId xmlns:a16="http://schemas.microsoft.com/office/drawing/2014/main" id="{2146E25E-3C90-1DA9-F7AE-D7C78661E8E4}"/>
              </a:ext>
            </a:extLst>
          </p:cNvPr>
          <p:cNvSpPr/>
          <p:nvPr/>
        </p:nvSpPr>
        <p:spPr>
          <a:xfrm>
            <a:off x="4395564" y="2223222"/>
            <a:ext cx="2641240" cy="340113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Text/Info</a:t>
            </a:r>
          </a:p>
        </p:txBody>
      </p:sp>
      <p:sp>
        <p:nvSpPr>
          <p:cNvPr id="28" name="Rectangle 27">
            <a:extLst>
              <a:ext uri="{FF2B5EF4-FFF2-40B4-BE49-F238E27FC236}">
                <a16:creationId xmlns:a16="http://schemas.microsoft.com/office/drawing/2014/main" id="{D1EC6EBF-64B6-1465-25B3-2740BDAE2F6F}"/>
              </a:ext>
            </a:extLst>
          </p:cNvPr>
          <p:cNvSpPr/>
          <p:nvPr/>
        </p:nvSpPr>
        <p:spPr>
          <a:xfrm>
            <a:off x="9456263" y="2219038"/>
            <a:ext cx="2250623" cy="12923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33" name="TextBox 32">
            <a:extLst>
              <a:ext uri="{FF2B5EF4-FFF2-40B4-BE49-F238E27FC236}">
                <a16:creationId xmlns:a16="http://schemas.microsoft.com/office/drawing/2014/main" id="{ABF7705F-3AAA-8465-714F-C1BF5826DC35}"/>
              </a:ext>
            </a:extLst>
          </p:cNvPr>
          <p:cNvSpPr txBox="1"/>
          <p:nvPr/>
        </p:nvSpPr>
        <p:spPr>
          <a:xfrm>
            <a:off x="640355" y="4283565"/>
            <a:ext cx="2928983" cy="369332"/>
          </a:xfrm>
          <a:prstGeom prst="rect">
            <a:avLst/>
          </a:prstGeom>
          <a:noFill/>
        </p:spPr>
        <p:txBody>
          <a:bodyPr wrap="square" rtlCol="0">
            <a:spAutoFit/>
          </a:bodyPr>
          <a:lstStyle/>
          <a:p>
            <a:r>
              <a:rPr lang="en-US" dirty="0"/>
              <a:t>(Background pic of city)</a:t>
            </a:r>
          </a:p>
        </p:txBody>
      </p:sp>
      <p:sp>
        <p:nvSpPr>
          <p:cNvPr id="36" name="TextBox 35">
            <a:extLst>
              <a:ext uri="{FF2B5EF4-FFF2-40B4-BE49-F238E27FC236}">
                <a16:creationId xmlns:a16="http://schemas.microsoft.com/office/drawing/2014/main" id="{48A0F9D9-5092-9DCE-8D9E-C241718BB32D}"/>
              </a:ext>
            </a:extLst>
          </p:cNvPr>
          <p:cNvSpPr txBox="1"/>
          <p:nvPr/>
        </p:nvSpPr>
        <p:spPr>
          <a:xfrm>
            <a:off x="6472748" y="5730067"/>
            <a:ext cx="2928983" cy="369332"/>
          </a:xfrm>
          <a:prstGeom prst="rect">
            <a:avLst/>
          </a:prstGeom>
          <a:noFill/>
        </p:spPr>
        <p:txBody>
          <a:bodyPr wrap="square" rtlCol="0">
            <a:spAutoFit/>
          </a:bodyPr>
          <a:lstStyle/>
          <a:p>
            <a:r>
              <a:rPr lang="en-US" dirty="0"/>
              <a:t>(Background pic of city)</a:t>
            </a:r>
          </a:p>
        </p:txBody>
      </p:sp>
      <p:sp>
        <p:nvSpPr>
          <p:cNvPr id="38" name="Rectangle 37">
            <a:extLst>
              <a:ext uri="{FF2B5EF4-FFF2-40B4-BE49-F238E27FC236}">
                <a16:creationId xmlns:a16="http://schemas.microsoft.com/office/drawing/2014/main" id="{731092BD-0E54-B1C5-CE59-A0AD840FEB9D}"/>
              </a:ext>
            </a:extLst>
          </p:cNvPr>
          <p:cNvSpPr/>
          <p:nvPr/>
        </p:nvSpPr>
        <p:spPr>
          <a:xfrm>
            <a:off x="2224218" y="3429000"/>
            <a:ext cx="960910" cy="7138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39" name="Rectangle 38">
            <a:extLst>
              <a:ext uri="{FF2B5EF4-FFF2-40B4-BE49-F238E27FC236}">
                <a16:creationId xmlns:a16="http://schemas.microsoft.com/office/drawing/2014/main" id="{40C1F75E-C75E-B5D6-6C82-8228FEC37682}"/>
              </a:ext>
            </a:extLst>
          </p:cNvPr>
          <p:cNvSpPr/>
          <p:nvPr/>
        </p:nvSpPr>
        <p:spPr>
          <a:xfrm>
            <a:off x="2234331" y="2634256"/>
            <a:ext cx="960910" cy="7138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40" name="Rectangle 39">
            <a:extLst>
              <a:ext uri="{FF2B5EF4-FFF2-40B4-BE49-F238E27FC236}">
                <a16:creationId xmlns:a16="http://schemas.microsoft.com/office/drawing/2014/main" id="{F32263BF-2DCD-0CD7-B030-2AC06FC88F60}"/>
              </a:ext>
            </a:extLst>
          </p:cNvPr>
          <p:cNvSpPr/>
          <p:nvPr/>
        </p:nvSpPr>
        <p:spPr>
          <a:xfrm>
            <a:off x="9430177" y="3822908"/>
            <a:ext cx="2250623" cy="12923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41" name="Rectangle 40">
            <a:extLst>
              <a:ext uri="{FF2B5EF4-FFF2-40B4-BE49-F238E27FC236}">
                <a16:creationId xmlns:a16="http://schemas.microsoft.com/office/drawing/2014/main" id="{2FC198C5-D2E7-54CF-94B5-26A2BC1F7F36}"/>
              </a:ext>
            </a:extLst>
          </p:cNvPr>
          <p:cNvSpPr/>
          <p:nvPr/>
        </p:nvSpPr>
        <p:spPr>
          <a:xfrm>
            <a:off x="7235271" y="3822049"/>
            <a:ext cx="1986522" cy="12923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Tree>
    <p:extLst>
      <p:ext uri="{BB962C8B-B14F-4D97-AF65-F5344CB8AC3E}">
        <p14:creationId xmlns:p14="http://schemas.microsoft.com/office/powerpoint/2010/main" val="115925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A9449C5-1114-B6B9-1024-8BD6B79717B5}"/>
              </a:ext>
            </a:extLst>
          </p:cNvPr>
          <p:cNvSpPr/>
          <p:nvPr/>
        </p:nvSpPr>
        <p:spPr>
          <a:xfrm>
            <a:off x="789014" y="403588"/>
            <a:ext cx="6214737" cy="6042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4899174-CA5C-16D7-D319-818EA34FD982}"/>
              </a:ext>
            </a:extLst>
          </p:cNvPr>
          <p:cNvSpPr/>
          <p:nvPr/>
        </p:nvSpPr>
        <p:spPr>
          <a:xfrm>
            <a:off x="939121" y="1456419"/>
            <a:ext cx="5914525" cy="466178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8B8CD82-762C-A056-E6E5-E633B1ABCD03}"/>
              </a:ext>
            </a:extLst>
          </p:cNvPr>
          <p:cNvSpPr/>
          <p:nvPr/>
        </p:nvSpPr>
        <p:spPr>
          <a:xfrm>
            <a:off x="939121" y="654595"/>
            <a:ext cx="1138583" cy="56743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0" name="Rectangle: Rounded Corners 9">
            <a:extLst>
              <a:ext uri="{FF2B5EF4-FFF2-40B4-BE49-F238E27FC236}">
                <a16:creationId xmlns:a16="http://schemas.microsoft.com/office/drawing/2014/main" id="{087A73D3-0AFC-7C93-4D82-4AD301E565C4}"/>
              </a:ext>
            </a:extLst>
          </p:cNvPr>
          <p:cNvSpPr/>
          <p:nvPr/>
        </p:nvSpPr>
        <p:spPr>
          <a:xfrm>
            <a:off x="2206557" y="677564"/>
            <a:ext cx="1087562" cy="56743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1" name="Rectangle: Rounded Corners 10">
            <a:extLst>
              <a:ext uri="{FF2B5EF4-FFF2-40B4-BE49-F238E27FC236}">
                <a16:creationId xmlns:a16="http://schemas.microsoft.com/office/drawing/2014/main" id="{9392EB35-8020-C578-3E3F-97F4360395C6}"/>
              </a:ext>
            </a:extLst>
          </p:cNvPr>
          <p:cNvSpPr/>
          <p:nvPr/>
        </p:nvSpPr>
        <p:spPr>
          <a:xfrm>
            <a:off x="3364902" y="685118"/>
            <a:ext cx="1078812"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2" name="Rectangle: Rounded Corners 11">
            <a:extLst>
              <a:ext uri="{FF2B5EF4-FFF2-40B4-BE49-F238E27FC236}">
                <a16:creationId xmlns:a16="http://schemas.microsoft.com/office/drawing/2014/main" id="{E6E7E0E9-D8A9-BEE7-EC01-3EA53A75D82E}"/>
              </a:ext>
            </a:extLst>
          </p:cNvPr>
          <p:cNvSpPr/>
          <p:nvPr/>
        </p:nvSpPr>
        <p:spPr>
          <a:xfrm>
            <a:off x="4514497" y="685118"/>
            <a:ext cx="1078812" cy="56743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3" name="Rectangle: Rounded Corners 12">
            <a:extLst>
              <a:ext uri="{FF2B5EF4-FFF2-40B4-BE49-F238E27FC236}">
                <a16:creationId xmlns:a16="http://schemas.microsoft.com/office/drawing/2014/main" id="{D91D59C4-2213-E9C8-DA38-40805CEF0450}"/>
              </a:ext>
            </a:extLst>
          </p:cNvPr>
          <p:cNvSpPr/>
          <p:nvPr/>
        </p:nvSpPr>
        <p:spPr>
          <a:xfrm>
            <a:off x="5664092" y="739799"/>
            <a:ext cx="1078812" cy="45806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4" name="Rectangle: Rounded Corners 13">
            <a:extLst>
              <a:ext uri="{FF2B5EF4-FFF2-40B4-BE49-F238E27FC236}">
                <a16:creationId xmlns:a16="http://schemas.microsoft.com/office/drawing/2014/main" id="{2741082F-A176-8CBA-C890-227E5C22A6BF}"/>
              </a:ext>
            </a:extLst>
          </p:cNvPr>
          <p:cNvSpPr/>
          <p:nvPr/>
        </p:nvSpPr>
        <p:spPr>
          <a:xfrm>
            <a:off x="1159145" y="1799715"/>
            <a:ext cx="3611132" cy="55232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City </a:t>
            </a:r>
          </a:p>
        </p:txBody>
      </p:sp>
      <p:sp>
        <p:nvSpPr>
          <p:cNvPr id="15" name="Rectangle 14">
            <a:extLst>
              <a:ext uri="{FF2B5EF4-FFF2-40B4-BE49-F238E27FC236}">
                <a16:creationId xmlns:a16="http://schemas.microsoft.com/office/drawing/2014/main" id="{1611E763-EE14-136A-D49C-749740B13890}"/>
              </a:ext>
            </a:extLst>
          </p:cNvPr>
          <p:cNvSpPr/>
          <p:nvPr/>
        </p:nvSpPr>
        <p:spPr>
          <a:xfrm>
            <a:off x="4834370" y="1781047"/>
            <a:ext cx="2019276" cy="576870"/>
          </a:xfrm>
          <a:prstGeom prst="rect">
            <a:avLst/>
          </a:prstGeom>
          <a:solidFill>
            <a:schemeClr val="accent5">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Temp</a:t>
            </a:r>
          </a:p>
        </p:txBody>
      </p:sp>
      <p:sp>
        <p:nvSpPr>
          <p:cNvPr id="16" name="Rectangle 15">
            <a:extLst>
              <a:ext uri="{FF2B5EF4-FFF2-40B4-BE49-F238E27FC236}">
                <a16:creationId xmlns:a16="http://schemas.microsoft.com/office/drawing/2014/main" id="{7CC49EDA-C82B-9F8F-AC8C-08C7CFD0B651}"/>
              </a:ext>
            </a:extLst>
          </p:cNvPr>
          <p:cNvSpPr/>
          <p:nvPr/>
        </p:nvSpPr>
        <p:spPr>
          <a:xfrm>
            <a:off x="4011048" y="2481107"/>
            <a:ext cx="2131614" cy="74492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17" name="Rectangle 16">
            <a:extLst>
              <a:ext uri="{FF2B5EF4-FFF2-40B4-BE49-F238E27FC236}">
                <a16:creationId xmlns:a16="http://schemas.microsoft.com/office/drawing/2014/main" id="{38D1B959-D5E5-0847-2E0E-4C3E617D3156}"/>
              </a:ext>
            </a:extLst>
          </p:cNvPr>
          <p:cNvSpPr/>
          <p:nvPr/>
        </p:nvSpPr>
        <p:spPr>
          <a:xfrm>
            <a:off x="1234227" y="2481312"/>
            <a:ext cx="2283333" cy="327021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Text/Info</a:t>
            </a:r>
          </a:p>
        </p:txBody>
      </p:sp>
      <p:sp>
        <p:nvSpPr>
          <p:cNvPr id="18" name="Rectangle 17">
            <a:extLst>
              <a:ext uri="{FF2B5EF4-FFF2-40B4-BE49-F238E27FC236}">
                <a16:creationId xmlns:a16="http://schemas.microsoft.com/office/drawing/2014/main" id="{E1A0AEA0-68E7-2E01-AEFF-78B66C2EACA8}"/>
              </a:ext>
            </a:extLst>
          </p:cNvPr>
          <p:cNvSpPr/>
          <p:nvPr/>
        </p:nvSpPr>
        <p:spPr>
          <a:xfrm>
            <a:off x="4011048" y="3340864"/>
            <a:ext cx="2131614" cy="86326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
        <p:nvSpPr>
          <p:cNvPr id="20" name="TextBox 19">
            <a:extLst>
              <a:ext uri="{FF2B5EF4-FFF2-40B4-BE49-F238E27FC236}">
                <a16:creationId xmlns:a16="http://schemas.microsoft.com/office/drawing/2014/main" id="{3C19BC2B-BBF6-7A62-0B76-88D1412F3427}"/>
              </a:ext>
            </a:extLst>
          </p:cNvPr>
          <p:cNvSpPr txBox="1"/>
          <p:nvPr/>
        </p:nvSpPr>
        <p:spPr>
          <a:xfrm>
            <a:off x="2692961" y="5775413"/>
            <a:ext cx="2928983" cy="369332"/>
          </a:xfrm>
          <a:prstGeom prst="rect">
            <a:avLst/>
          </a:prstGeom>
          <a:noFill/>
        </p:spPr>
        <p:txBody>
          <a:bodyPr wrap="square" rtlCol="0">
            <a:spAutoFit/>
          </a:bodyPr>
          <a:lstStyle/>
          <a:p>
            <a:r>
              <a:rPr lang="en-US" dirty="0"/>
              <a:t>(Background pic of city)</a:t>
            </a:r>
          </a:p>
        </p:txBody>
      </p:sp>
      <p:sp>
        <p:nvSpPr>
          <p:cNvPr id="23" name="Rectangle 22">
            <a:extLst>
              <a:ext uri="{FF2B5EF4-FFF2-40B4-BE49-F238E27FC236}">
                <a16:creationId xmlns:a16="http://schemas.microsoft.com/office/drawing/2014/main" id="{29054197-7098-CF34-219B-057B94CF48E7}"/>
              </a:ext>
            </a:extLst>
          </p:cNvPr>
          <p:cNvSpPr/>
          <p:nvPr/>
        </p:nvSpPr>
        <p:spPr>
          <a:xfrm>
            <a:off x="4011048" y="4318112"/>
            <a:ext cx="2131614" cy="86326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Picture </a:t>
            </a:r>
          </a:p>
        </p:txBody>
      </p:sp>
    </p:spTree>
    <p:extLst>
      <p:ext uri="{BB962C8B-B14F-4D97-AF65-F5344CB8AC3E}">
        <p14:creationId xmlns:p14="http://schemas.microsoft.com/office/powerpoint/2010/main" val="2256086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AE47E-C566-750C-C0C0-8D19289F09BC}"/>
              </a:ext>
            </a:extLst>
          </p:cNvPr>
          <p:cNvSpPr>
            <a:spLocks noGrp="1"/>
          </p:cNvSpPr>
          <p:nvPr>
            <p:ph type="title"/>
          </p:nvPr>
        </p:nvSpPr>
        <p:spPr/>
        <p:txBody>
          <a:bodyPr/>
          <a:lstStyle/>
          <a:p>
            <a:r>
              <a:rPr lang="en-US" dirty="0"/>
              <a:t>5 Cities </a:t>
            </a:r>
            <a:r>
              <a:rPr lang="en-US"/>
              <a:t>I chose:</a:t>
            </a:r>
            <a:endParaRPr lang="en-US" dirty="0"/>
          </a:p>
        </p:txBody>
      </p:sp>
      <p:sp>
        <p:nvSpPr>
          <p:cNvPr id="3" name="Content Placeholder 2">
            <a:extLst>
              <a:ext uri="{FF2B5EF4-FFF2-40B4-BE49-F238E27FC236}">
                <a16:creationId xmlns:a16="http://schemas.microsoft.com/office/drawing/2014/main" id="{ADE12B7F-05A0-8A09-DAB3-70AFFFFB8997}"/>
              </a:ext>
            </a:extLst>
          </p:cNvPr>
          <p:cNvSpPr>
            <a:spLocks noGrp="1"/>
          </p:cNvSpPr>
          <p:nvPr>
            <p:ph idx="1"/>
          </p:nvPr>
        </p:nvSpPr>
        <p:spPr/>
        <p:txBody>
          <a:bodyPr/>
          <a:lstStyle/>
          <a:p>
            <a:r>
              <a:rPr lang="en-US" dirty="0"/>
              <a:t>Cuernavaca, Morelos</a:t>
            </a:r>
          </a:p>
          <a:p>
            <a:r>
              <a:rPr lang="en-US" dirty="0"/>
              <a:t>Guasave, Sinaloa </a:t>
            </a:r>
          </a:p>
          <a:p>
            <a:r>
              <a:rPr lang="en-US" dirty="0"/>
              <a:t>Mexico City, Mexico City </a:t>
            </a:r>
          </a:p>
          <a:p>
            <a:r>
              <a:rPr lang="en-US" dirty="0"/>
              <a:t>Cancun, Quintana Roo</a:t>
            </a:r>
          </a:p>
          <a:p>
            <a:r>
              <a:rPr lang="en-US" dirty="0"/>
              <a:t>Guadalajara, Jalisco </a:t>
            </a:r>
          </a:p>
          <a:p>
            <a:endParaRPr lang="en-US" dirty="0"/>
          </a:p>
        </p:txBody>
      </p:sp>
    </p:spTree>
    <p:extLst>
      <p:ext uri="{BB962C8B-B14F-4D97-AF65-F5344CB8AC3E}">
        <p14:creationId xmlns:p14="http://schemas.microsoft.com/office/powerpoint/2010/main" val="1285075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989E0-973E-88FD-8B7B-8ED242F457DA}"/>
              </a:ext>
            </a:extLst>
          </p:cNvPr>
          <p:cNvSpPr>
            <a:spLocks noGrp="1"/>
          </p:cNvSpPr>
          <p:nvPr>
            <p:ph type="title"/>
          </p:nvPr>
        </p:nvSpPr>
        <p:spPr>
          <a:xfrm>
            <a:off x="4833366" y="543070"/>
            <a:ext cx="6870954" cy="1675626"/>
          </a:xfrm>
        </p:spPr>
        <p:txBody>
          <a:bodyPr>
            <a:normAutofit/>
          </a:bodyPr>
          <a:lstStyle/>
          <a:p>
            <a:r>
              <a:rPr lang="en-US" sz="4000"/>
              <a:t>Text: Cuernavaca, Morelos </a:t>
            </a:r>
          </a:p>
        </p:txBody>
      </p:sp>
      <p:pic>
        <p:nvPicPr>
          <p:cNvPr id="7" name="Picture 6" descr="A picture containing outdoor, tree, ground, flower&#10;&#10;Description automatically generated">
            <a:extLst>
              <a:ext uri="{FF2B5EF4-FFF2-40B4-BE49-F238E27FC236}">
                <a16:creationId xmlns:a16="http://schemas.microsoft.com/office/drawing/2014/main" id="{45E17129-07EE-8504-F3E0-2D4F78615BD8}"/>
              </a:ext>
            </a:extLst>
          </p:cNvPr>
          <p:cNvPicPr>
            <a:picLocks noChangeAspect="1"/>
          </p:cNvPicPr>
          <p:nvPr/>
        </p:nvPicPr>
        <p:blipFill rotWithShape="1">
          <a:blip r:embed="rId2">
            <a:extLst>
              <a:ext uri="{28A0092B-C50C-407E-A947-70E740481C1C}">
                <a14:useLocalDpi xmlns:a14="http://schemas.microsoft.com/office/drawing/2010/main" val="0"/>
              </a:ext>
            </a:extLst>
          </a:blip>
          <a:srcRect r="3" b="31538"/>
          <a:stretch/>
        </p:blipFill>
        <p:spPr>
          <a:xfrm>
            <a:off x="20" y="1"/>
            <a:ext cx="4187091" cy="2164321"/>
          </a:xfrm>
          <a:prstGeom prst="rect">
            <a:avLst/>
          </a:prstGeom>
        </p:spPr>
      </p:pic>
      <p:pic>
        <p:nvPicPr>
          <p:cNvPr id="5" name="Picture 4" descr="A picture containing outdoor, building, car, land vehicle&#10;&#10;Description automatically generated">
            <a:extLst>
              <a:ext uri="{FF2B5EF4-FFF2-40B4-BE49-F238E27FC236}">
                <a16:creationId xmlns:a16="http://schemas.microsoft.com/office/drawing/2014/main" id="{880AAD26-26CB-8341-11FA-DC9C459712DC}"/>
              </a:ext>
            </a:extLst>
          </p:cNvPr>
          <p:cNvPicPr>
            <a:picLocks noChangeAspect="1"/>
          </p:cNvPicPr>
          <p:nvPr/>
        </p:nvPicPr>
        <p:blipFill rotWithShape="1">
          <a:blip r:embed="rId3">
            <a:extLst>
              <a:ext uri="{28A0092B-C50C-407E-A947-70E740481C1C}">
                <a14:useLocalDpi xmlns:a14="http://schemas.microsoft.com/office/drawing/2010/main" val="0"/>
              </a:ext>
            </a:extLst>
          </a:blip>
          <a:srcRect t="9797" r="3" b="12767"/>
          <a:stretch/>
        </p:blipFill>
        <p:spPr>
          <a:xfrm>
            <a:off x="20" y="2342320"/>
            <a:ext cx="4187091" cy="2164321"/>
          </a:xfrm>
          <a:prstGeom prst="rect">
            <a:avLst/>
          </a:prstGeom>
        </p:spPr>
      </p:pic>
      <p:pic>
        <p:nvPicPr>
          <p:cNvPr id="9" name="Picture 8" descr="A picture containing outdoor, sky, building, ruins&#10;&#10;Description automatically generated">
            <a:extLst>
              <a:ext uri="{FF2B5EF4-FFF2-40B4-BE49-F238E27FC236}">
                <a16:creationId xmlns:a16="http://schemas.microsoft.com/office/drawing/2014/main" id="{F46528A0-F880-9F5F-BEAC-D2EC034E0959}"/>
              </a:ext>
            </a:extLst>
          </p:cNvPr>
          <p:cNvPicPr>
            <a:picLocks noChangeAspect="1"/>
          </p:cNvPicPr>
          <p:nvPr/>
        </p:nvPicPr>
        <p:blipFill rotWithShape="1">
          <a:blip r:embed="rId4">
            <a:extLst>
              <a:ext uri="{28A0092B-C50C-407E-A947-70E740481C1C}">
                <a14:useLocalDpi xmlns:a14="http://schemas.microsoft.com/office/drawing/2010/main" val="0"/>
              </a:ext>
            </a:extLst>
          </a:blip>
          <a:srcRect t="17" r="3" b="22546"/>
          <a:stretch/>
        </p:blipFill>
        <p:spPr>
          <a:xfrm>
            <a:off x="20" y="4693680"/>
            <a:ext cx="4187091" cy="2164321"/>
          </a:xfrm>
          <a:prstGeom prst="rect">
            <a:avLst/>
          </a:prstGeom>
        </p:spPr>
      </p:pic>
      <p:sp>
        <p:nvSpPr>
          <p:cNvPr id="3" name="Content Placeholder 2">
            <a:extLst>
              <a:ext uri="{FF2B5EF4-FFF2-40B4-BE49-F238E27FC236}">
                <a16:creationId xmlns:a16="http://schemas.microsoft.com/office/drawing/2014/main" id="{C702B259-AD45-D4D8-28B3-2640D29A7882}"/>
              </a:ext>
            </a:extLst>
          </p:cNvPr>
          <p:cNvSpPr>
            <a:spLocks noGrp="1"/>
          </p:cNvSpPr>
          <p:nvPr>
            <p:ph idx="1"/>
          </p:nvPr>
        </p:nvSpPr>
        <p:spPr>
          <a:xfrm>
            <a:off x="4833366" y="2399720"/>
            <a:ext cx="6870954" cy="3736507"/>
          </a:xfrm>
        </p:spPr>
        <p:txBody>
          <a:bodyPr>
            <a:normAutofit/>
          </a:bodyPr>
          <a:lstStyle/>
          <a:p>
            <a:r>
              <a:rPr lang="en-US" sz="1700" b="0" i="0" u="none" strike="noStrike">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 invitation to explore its many attractions. Some attractions include the Palacio de Cortes, a fortress-turned-museum that dates to the 16th century, showcasing impressive architecture. The Jardín Borda, once the private retreat of Emperor Maximilian I, showcases magnificent gardens that will show you the bygone era of opulence and splendor.   The downtown area is full of vibrant ambience, where you can find beautiful streets adorned with colonial-style buildings. This place offers great hiking trails at the Tepozteco pyramids. </a:t>
            </a:r>
            <a:endParaRPr lang="en-US" sz="1700"/>
          </a:p>
        </p:txBody>
      </p:sp>
    </p:spTree>
    <p:extLst>
      <p:ext uri="{BB962C8B-B14F-4D97-AF65-F5344CB8AC3E}">
        <p14:creationId xmlns:p14="http://schemas.microsoft.com/office/powerpoint/2010/main" val="1617130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615E9F7A-B64C-4192-8930-A05D1E23F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outdoor, sky, natural foods, food&#10;&#10;Description automatically generated">
            <a:extLst>
              <a:ext uri="{FF2B5EF4-FFF2-40B4-BE49-F238E27FC236}">
                <a16:creationId xmlns:a16="http://schemas.microsoft.com/office/drawing/2014/main" id="{B57145C8-43CE-C3DD-A9F7-9584622A3EC1}"/>
              </a:ext>
            </a:extLst>
          </p:cNvPr>
          <p:cNvPicPr>
            <a:picLocks noChangeAspect="1"/>
          </p:cNvPicPr>
          <p:nvPr/>
        </p:nvPicPr>
        <p:blipFill rotWithShape="1">
          <a:blip r:embed="rId2">
            <a:extLst>
              <a:ext uri="{28A0092B-C50C-407E-A947-70E740481C1C}">
                <a14:useLocalDpi xmlns:a14="http://schemas.microsoft.com/office/drawing/2010/main" val="0"/>
              </a:ext>
            </a:extLst>
          </a:blip>
          <a:srcRect l="22050" r="25977"/>
          <a:stretch/>
        </p:blipFill>
        <p:spPr>
          <a:xfrm>
            <a:off x="20" y="853"/>
            <a:ext cx="2743179" cy="3417511"/>
          </a:xfrm>
          <a:prstGeom prst="rect">
            <a:avLst/>
          </a:prstGeom>
        </p:spPr>
      </p:pic>
      <p:pic>
        <p:nvPicPr>
          <p:cNvPr id="5" name="Picture 4" descr="A bowl of seafood soup&#10;&#10;Description automatically generated with medium confidence">
            <a:extLst>
              <a:ext uri="{FF2B5EF4-FFF2-40B4-BE49-F238E27FC236}">
                <a16:creationId xmlns:a16="http://schemas.microsoft.com/office/drawing/2014/main" id="{91A4EA5B-9E34-C09D-0175-14F45C7357EC}"/>
              </a:ext>
            </a:extLst>
          </p:cNvPr>
          <p:cNvPicPr>
            <a:picLocks noChangeAspect="1"/>
          </p:cNvPicPr>
          <p:nvPr/>
        </p:nvPicPr>
        <p:blipFill rotWithShape="1">
          <a:blip r:embed="rId3">
            <a:extLst>
              <a:ext uri="{28A0092B-C50C-407E-A947-70E740481C1C}">
                <a14:useLocalDpi xmlns:a14="http://schemas.microsoft.com/office/drawing/2010/main" val="0"/>
              </a:ext>
            </a:extLst>
          </a:blip>
          <a:srcRect t="11049" r="-1" b="5236"/>
          <a:stretch/>
        </p:blipFill>
        <p:spPr>
          <a:xfrm>
            <a:off x="20" y="3417677"/>
            <a:ext cx="2743179" cy="3440324"/>
          </a:xfrm>
          <a:prstGeom prst="rect">
            <a:avLst/>
          </a:prstGeom>
        </p:spPr>
      </p:pic>
      <p:sp>
        <p:nvSpPr>
          <p:cNvPr id="27" name="Rectangle 17">
            <a:extLst>
              <a:ext uri="{FF2B5EF4-FFF2-40B4-BE49-F238E27FC236}">
                <a16:creationId xmlns:a16="http://schemas.microsoft.com/office/drawing/2014/main" id="{793EB161-5CFE-4D7E-B34B-06C90F9B1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00" y="-1"/>
            <a:ext cx="6744336" cy="68771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9">
            <a:extLst>
              <a:ext uri="{FF2B5EF4-FFF2-40B4-BE49-F238E27FC236}">
                <a16:creationId xmlns:a16="http://schemas.microsoft.com/office/drawing/2014/main" id="{618147C2-BF02-44AA-81D8-FD7776FAB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5964" y="685799"/>
            <a:ext cx="5358808"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9AE5F-60A5-E5D2-DE02-A82516B1A30F}"/>
              </a:ext>
            </a:extLst>
          </p:cNvPr>
          <p:cNvSpPr>
            <a:spLocks noGrp="1"/>
          </p:cNvSpPr>
          <p:nvPr>
            <p:ph type="title"/>
          </p:nvPr>
        </p:nvSpPr>
        <p:spPr>
          <a:xfrm>
            <a:off x="4040372" y="1015409"/>
            <a:ext cx="4231758" cy="1125102"/>
          </a:xfrm>
        </p:spPr>
        <p:txBody>
          <a:bodyPr anchor="b">
            <a:normAutofit/>
          </a:bodyPr>
          <a:lstStyle/>
          <a:p>
            <a:pPr algn="ctr"/>
            <a:r>
              <a:rPr lang="en-US" sz="3200">
                <a:solidFill>
                  <a:schemeClr val="tx1">
                    <a:lumMod val="65000"/>
                    <a:lumOff val="35000"/>
                  </a:schemeClr>
                </a:solidFill>
              </a:rPr>
              <a:t>Guasave, Sinaloa</a:t>
            </a:r>
          </a:p>
        </p:txBody>
      </p:sp>
      <p:sp>
        <p:nvSpPr>
          <p:cNvPr id="3" name="Content Placeholder 2">
            <a:extLst>
              <a:ext uri="{FF2B5EF4-FFF2-40B4-BE49-F238E27FC236}">
                <a16:creationId xmlns:a16="http://schemas.microsoft.com/office/drawing/2014/main" id="{26A58CA9-5BF5-92DB-2F7A-A2C96C55BAB0}"/>
              </a:ext>
            </a:extLst>
          </p:cNvPr>
          <p:cNvSpPr>
            <a:spLocks noGrp="1"/>
          </p:cNvSpPr>
          <p:nvPr>
            <p:ph idx="1"/>
          </p:nvPr>
        </p:nvSpPr>
        <p:spPr>
          <a:xfrm>
            <a:off x="4040372" y="2427382"/>
            <a:ext cx="4231758" cy="3234456"/>
          </a:xfrm>
        </p:spPr>
        <p:txBody>
          <a:bodyPr anchor="t">
            <a:normAutofit/>
          </a:bodyPr>
          <a:lstStyle/>
          <a:p>
            <a:pPr rtl="0">
              <a:spcBef>
                <a:spcPts val="1000"/>
              </a:spcBef>
              <a:spcAft>
                <a:spcPts val="0"/>
              </a:spcAft>
            </a:pPr>
            <a:r>
              <a:rPr lang="en-US" sz="1100" b="0" i="0" u="none" strike="noStrike">
                <a:solidFill>
                  <a:schemeClr val="tx1">
                    <a:lumMod val="65000"/>
                    <a:lumOff val="35000"/>
                  </a:schemeClr>
                </a:solidFill>
                <a:effectLst/>
                <a:latin typeface="Roboto" panose="02000000000000000000" pitchFamily="2" charset="0"/>
              </a:rPr>
              <a:t>Guasave, Sinaloa offers a wide range of attractions for travelers seeking a memorable and enriching experience. This city in northwest Mexico is known for its rich agricultural heritage and warm hospitality. The downtown area is filled with lively markets, colorful streets, and beautiful Mexican architecture, inviting visitors to immerse themselves in the local culture. Guasave is famous for its delicious seafood dishes, including ceviche, shrimp aguachile, and mariscos zarandeado. The surrounding countryside showcases beautiful landscapes of fertile fields, making it a great destination for agricultural tourism. Explore farms and orchards, learn about the region's farming practices, and enjoy activities like fruit picking. The nearby coast boasts stunning beaches where you can relax, swim, and partake in water sports. Guasave is a blend of cultural immersion, great cuisine, and natural beauty which is great for a memorable visit.</a:t>
            </a:r>
            <a:endParaRPr lang="en-US" sz="1100" b="0">
              <a:solidFill>
                <a:schemeClr val="tx1">
                  <a:lumMod val="65000"/>
                  <a:lumOff val="35000"/>
                </a:schemeClr>
              </a:solidFill>
              <a:effectLst/>
            </a:endParaRPr>
          </a:p>
          <a:p>
            <a:pPr marL="0" indent="0">
              <a:buNone/>
            </a:pPr>
            <a:endParaRPr lang="en-US" sz="1100">
              <a:solidFill>
                <a:schemeClr val="tx1">
                  <a:lumMod val="65000"/>
                  <a:lumOff val="35000"/>
                </a:schemeClr>
              </a:solidFill>
            </a:endParaRPr>
          </a:p>
        </p:txBody>
      </p:sp>
      <p:pic>
        <p:nvPicPr>
          <p:cNvPr id="11" name="Picture 10" descr="A picture containing map&#10;&#10;Description automatically generated">
            <a:extLst>
              <a:ext uri="{FF2B5EF4-FFF2-40B4-BE49-F238E27FC236}">
                <a16:creationId xmlns:a16="http://schemas.microsoft.com/office/drawing/2014/main" id="{627F0F81-0179-E3FC-4815-81C5DE09D419}"/>
              </a:ext>
            </a:extLst>
          </p:cNvPr>
          <p:cNvPicPr>
            <a:picLocks noChangeAspect="1"/>
          </p:cNvPicPr>
          <p:nvPr/>
        </p:nvPicPr>
        <p:blipFill rotWithShape="1">
          <a:blip r:embed="rId4">
            <a:extLst>
              <a:ext uri="{28A0092B-C50C-407E-A947-70E740481C1C}">
                <a14:useLocalDpi xmlns:a14="http://schemas.microsoft.com/office/drawing/2010/main" val="0"/>
              </a:ext>
            </a:extLst>
          </a:blip>
          <a:srcRect l="2202" r="26985" b="-5"/>
          <a:stretch/>
        </p:blipFill>
        <p:spPr>
          <a:xfrm>
            <a:off x="9487538" y="10"/>
            <a:ext cx="2704462" cy="3418353"/>
          </a:xfrm>
          <a:prstGeom prst="rect">
            <a:avLst/>
          </a:prstGeom>
        </p:spPr>
      </p:pic>
      <p:pic>
        <p:nvPicPr>
          <p:cNvPr id="7" name="Picture 6" descr="A picture containing outdoor, shore, sky, nature&#10;&#10;Description automatically generated">
            <a:extLst>
              <a:ext uri="{FF2B5EF4-FFF2-40B4-BE49-F238E27FC236}">
                <a16:creationId xmlns:a16="http://schemas.microsoft.com/office/drawing/2014/main" id="{8DE3E840-EC0C-26F7-3DA0-A89AD2AB4702}"/>
              </a:ext>
            </a:extLst>
          </p:cNvPr>
          <p:cNvPicPr>
            <a:picLocks noChangeAspect="1"/>
          </p:cNvPicPr>
          <p:nvPr/>
        </p:nvPicPr>
        <p:blipFill rotWithShape="1">
          <a:blip r:embed="rId5">
            <a:extLst>
              <a:ext uri="{28A0092B-C50C-407E-A947-70E740481C1C}">
                <a14:useLocalDpi xmlns:a14="http://schemas.microsoft.com/office/drawing/2010/main" val="0"/>
              </a:ext>
            </a:extLst>
          </a:blip>
          <a:srcRect l="41041" r="2" b="2"/>
          <a:stretch/>
        </p:blipFill>
        <p:spPr>
          <a:xfrm>
            <a:off x="9487536" y="3417676"/>
            <a:ext cx="2704463" cy="3440324"/>
          </a:xfrm>
          <a:prstGeom prst="rect">
            <a:avLst/>
          </a:prstGeom>
        </p:spPr>
      </p:pic>
    </p:spTree>
    <p:extLst>
      <p:ext uri="{BB962C8B-B14F-4D97-AF65-F5344CB8AC3E}">
        <p14:creationId xmlns:p14="http://schemas.microsoft.com/office/powerpoint/2010/main" val="3186149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F93924A-10DF-4647-8C7A-115C0175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FBAF9F-64A2-639A-371B-E4CA860A8126}"/>
              </a:ext>
            </a:extLst>
          </p:cNvPr>
          <p:cNvSpPr>
            <a:spLocks noGrp="1"/>
          </p:cNvSpPr>
          <p:nvPr>
            <p:ph type="title"/>
          </p:nvPr>
        </p:nvSpPr>
        <p:spPr>
          <a:xfrm>
            <a:off x="6551550" y="365125"/>
            <a:ext cx="4802249" cy="2412882"/>
          </a:xfrm>
        </p:spPr>
        <p:txBody>
          <a:bodyPr anchor="b">
            <a:normAutofit/>
          </a:bodyPr>
          <a:lstStyle/>
          <a:p>
            <a:r>
              <a:rPr lang="en-US" sz="4000"/>
              <a:t>Mexico City, Mexico City </a:t>
            </a:r>
          </a:p>
        </p:txBody>
      </p:sp>
      <p:pic>
        <p:nvPicPr>
          <p:cNvPr id="13" name="Picture 12" descr="A street with colorful buildings and a church in the background&#10;&#10;Description automatically generated with low confidence">
            <a:extLst>
              <a:ext uri="{FF2B5EF4-FFF2-40B4-BE49-F238E27FC236}">
                <a16:creationId xmlns:a16="http://schemas.microsoft.com/office/drawing/2014/main" id="{4441C19E-1C1C-AE52-0349-E40F5D19656B}"/>
              </a:ext>
            </a:extLst>
          </p:cNvPr>
          <p:cNvPicPr>
            <a:picLocks noChangeAspect="1"/>
          </p:cNvPicPr>
          <p:nvPr/>
        </p:nvPicPr>
        <p:blipFill rotWithShape="1">
          <a:blip r:embed="rId2">
            <a:extLst>
              <a:ext uri="{28A0092B-C50C-407E-A947-70E740481C1C}">
                <a14:useLocalDpi xmlns:a14="http://schemas.microsoft.com/office/drawing/2010/main" val="0"/>
              </a:ext>
            </a:extLst>
          </a:blip>
          <a:srcRect l="32010" r="16489" b="-1"/>
          <a:stretch/>
        </p:blipFill>
        <p:spPr>
          <a:xfrm>
            <a:off x="-1" y="10"/>
            <a:ext cx="3003123" cy="3892380"/>
          </a:xfrm>
          <a:prstGeom prst="rect">
            <a:avLst/>
          </a:prstGeom>
        </p:spPr>
      </p:pic>
      <p:pic>
        <p:nvPicPr>
          <p:cNvPr id="15" name="Picture 14" descr="A large crowd of people in a plaza with a flag&#10;&#10;Description automatically generated with low confidence">
            <a:extLst>
              <a:ext uri="{FF2B5EF4-FFF2-40B4-BE49-F238E27FC236}">
                <a16:creationId xmlns:a16="http://schemas.microsoft.com/office/drawing/2014/main" id="{284A5A3B-DD9C-6E63-66DA-737D69A92BD3}"/>
              </a:ext>
            </a:extLst>
          </p:cNvPr>
          <p:cNvPicPr>
            <a:picLocks noChangeAspect="1"/>
          </p:cNvPicPr>
          <p:nvPr/>
        </p:nvPicPr>
        <p:blipFill rotWithShape="1">
          <a:blip r:embed="rId3">
            <a:extLst>
              <a:ext uri="{28A0092B-C50C-407E-A947-70E740481C1C}">
                <a14:useLocalDpi xmlns:a14="http://schemas.microsoft.com/office/drawing/2010/main" val="0"/>
              </a:ext>
            </a:extLst>
          </a:blip>
          <a:srcRect l="8754" r="17620" b="-4"/>
          <a:stretch/>
        </p:blipFill>
        <p:spPr>
          <a:xfrm>
            <a:off x="3180257" y="10"/>
            <a:ext cx="3016307" cy="2785935"/>
          </a:xfrm>
          <a:prstGeom prst="rect">
            <a:avLst/>
          </a:prstGeom>
        </p:spPr>
      </p:pic>
      <p:pic>
        <p:nvPicPr>
          <p:cNvPr id="17" name="Picture 16" descr="A picture containing cloud, sky, outdoor, ruins&#10;&#10;Description automatically generated">
            <a:extLst>
              <a:ext uri="{FF2B5EF4-FFF2-40B4-BE49-F238E27FC236}">
                <a16:creationId xmlns:a16="http://schemas.microsoft.com/office/drawing/2014/main" id="{E27F84B5-6981-963D-53B8-E89A3782C851}"/>
              </a:ext>
            </a:extLst>
          </p:cNvPr>
          <p:cNvPicPr>
            <a:picLocks noChangeAspect="1"/>
          </p:cNvPicPr>
          <p:nvPr/>
        </p:nvPicPr>
        <p:blipFill rotWithShape="1">
          <a:blip r:embed="rId4">
            <a:extLst>
              <a:ext uri="{28A0092B-C50C-407E-A947-70E740481C1C}">
                <a14:useLocalDpi xmlns:a14="http://schemas.microsoft.com/office/drawing/2010/main" val="0"/>
              </a:ext>
            </a:extLst>
          </a:blip>
          <a:srcRect l="1191" r="26653" b="4"/>
          <a:stretch/>
        </p:blipFill>
        <p:spPr>
          <a:xfrm>
            <a:off x="-1" y="4079988"/>
            <a:ext cx="3003123" cy="2778013"/>
          </a:xfrm>
          <a:prstGeom prst="rect">
            <a:avLst/>
          </a:prstGeom>
        </p:spPr>
      </p:pic>
      <p:pic>
        <p:nvPicPr>
          <p:cNvPr id="5" name="Picture 4" descr="A picture containing outdoor, city, urban area, building&#10;&#10;Description automatically generated">
            <a:extLst>
              <a:ext uri="{FF2B5EF4-FFF2-40B4-BE49-F238E27FC236}">
                <a16:creationId xmlns:a16="http://schemas.microsoft.com/office/drawing/2014/main" id="{E431BC2F-B717-9477-47FD-9BB912A6157C}"/>
              </a:ext>
            </a:extLst>
          </p:cNvPr>
          <p:cNvPicPr>
            <a:picLocks noChangeAspect="1"/>
          </p:cNvPicPr>
          <p:nvPr/>
        </p:nvPicPr>
        <p:blipFill rotWithShape="1">
          <a:blip r:embed="rId5">
            <a:extLst>
              <a:ext uri="{28A0092B-C50C-407E-A947-70E740481C1C}">
                <a14:useLocalDpi xmlns:a14="http://schemas.microsoft.com/office/drawing/2010/main" val="0"/>
              </a:ext>
            </a:extLst>
          </a:blip>
          <a:srcRect l="30272" r="29314" b="-1"/>
          <a:stretch/>
        </p:blipFill>
        <p:spPr>
          <a:xfrm>
            <a:off x="3180257" y="2957665"/>
            <a:ext cx="3016307" cy="3900335"/>
          </a:xfrm>
          <a:prstGeom prst="rect">
            <a:avLst/>
          </a:prstGeom>
        </p:spPr>
      </p:pic>
      <p:sp>
        <p:nvSpPr>
          <p:cNvPr id="3" name="Content Placeholder 2">
            <a:extLst>
              <a:ext uri="{FF2B5EF4-FFF2-40B4-BE49-F238E27FC236}">
                <a16:creationId xmlns:a16="http://schemas.microsoft.com/office/drawing/2014/main" id="{17891CF4-8F53-BA68-21F0-DD4957A4C78D}"/>
              </a:ext>
            </a:extLst>
          </p:cNvPr>
          <p:cNvSpPr>
            <a:spLocks noGrp="1"/>
          </p:cNvSpPr>
          <p:nvPr>
            <p:ph idx="1"/>
          </p:nvPr>
        </p:nvSpPr>
        <p:spPr>
          <a:xfrm>
            <a:off x="6551550" y="2957665"/>
            <a:ext cx="4802249" cy="3178562"/>
          </a:xfrm>
        </p:spPr>
        <p:txBody>
          <a:bodyPr>
            <a:normAutofit/>
          </a:bodyPr>
          <a:lstStyle/>
          <a:p>
            <a:pPr rtl="0">
              <a:spcBef>
                <a:spcPts val="1000"/>
              </a:spcBef>
              <a:spcAft>
                <a:spcPts val="0"/>
              </a:spcAft>
            </a:pPr>
            <a:r>
              <a:rPr lang="en-US" sz="1300" b="0" i="0" u="none" strike="noStrike">
                <a:effectLst/>
                <a:latin typeface="Roboto" panose="02000000000000000000" pitchFamily="2" charset="0"/>
              </a:rPr>
              <a:t>Mexico City, the capital of Mexico, has a lot to offer tourists. It's a vibrant city with a rich history and diverse culture. Start your visit at the main square called the Zócalo, where you can see the impressive Metropolitan Cathedral and the Palacio Nacional with its famous murals. Don't miss the chance to explore the ancient ruins of Teotihuacan, just outside the city, where you can climb the pyramids and learn about the ancient civilization. Immerse yourself in the art world by visiting the Frida Kahlo Museum and checking out the contemporary art at the Museo Soumaya. And of course, don't forget to indulge in the delicious Mexican food, from street tacos to fine dining. Take a walk through the charming neighborhoods of Coyoacán and Roma, and enjoy the lively nightlife with its bars, live music, and clubs. Mexico City has something for everyone, with its mix of history, art, food, and exciting atmosphere.</a:t>
            </a:r>
            <a:br>
              <a:rPr lang="en-US" sz="1300"/>
            </a:br>
            <a:endParaRPr lang="en-US" sz="1300"/>
          </a:p>
        </p:txBody>
      </p:sp>
    </p:spTree>
    <p:extLst>
      <p:ext uri="{BB962C8B-B14F-4D97-AF65-F5344CB8AC3E}">
        <p14:creationId xmlns:p14="http://schemas.microsoft.com/office/powerpoint/2010/main" val="1894830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2221AA6A-14A3-4CB1-A46D-4BBC72A28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2DAFF-B62B-5428-FB9B-CC5DCD546ACF}"/>
              </a:ext>
            </a:extLst>
          </p:cNvPr>
          <p:cNvSpPr>
            <a:spLocks noGrp="1"/>
          </p:cNvSpPr>
          <p:nvPr>
            <p:ph type="title"/>
          </p:nvPr>
        </p:nvSpPr>
        <p:spPr>
          <a:xfrm>
            <a:off x="4316935" y="507283"/>
            <a:ext cx="7036865" cy="1544062"/>
          </a:xfrm>
        </p:spPr>
        <p:txBody>
          <a:bodyPr>
            <a:normAutofit/>
          </a:bodyPr>
          <a:lstStyle/>
          <a:p>
            <a:r>
              <a:rPr lang="en-US" sz="4000"/>
              <a:t>Cancun, Quintana Roo</a:t>
            </a:r>
          </a:p>
        </p:txBody>
      </p:sp>
      <p:pic>
        <p:nvPicPr>
          <p:cNvPr id="5" name="Picture 4" descr="A picture containing outdoor, sky, nature, water&#10;&#10;Description automatically generated">
            <a:extLst>
              <a:ext uri="{FF2B5EF4-FFF2-40B4-BE49-F238E27FC236}">
                <a16:creationId xmlns:a16="http://schemas.microsoft.com/office/drawing/2014/main" id="{3D6F9CC2-50BE-E5A9-005C-8D3312C9D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91" y="177416"/>
            <a:ext cx="2929150" cy="1955208"/>
          </a:xfrm>
          <a:prstGeom prst="rect">
            <a:avLst/>
          </a:prstGeom>
        </p:spPr>
      </p:pic>
      <p:pic>
        <p:nvPicPr>
          <p:cNvPr id="7" name="Picture 6" descr="A picture containing tree, outdoor, water, jungle&#10;&#10;Description automatically generated">
            <a:extLst>
              <a:ext uri="{FF2B5EF4-FFF2-40B4-BE49-F238E27FC236}">
                <a16:creationId xmlns:a16="http://schemas.microsoft.com/office/drawing/2014/main" id="{021CDFD8-BE87-63DC-B8CD-9C844362F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91" y="2255148"/>
            <a:ext cx="2929150" cy="1955208"/>
          </a:xfrm>
          <a:prstGeom prst="rect">
            <a:avLst/>
          </a:prstGeom>
        </p:spPr>
      </p:pic>
      <p:pic>
        <p:nvPicPr>
          <p:cNvPr id="9" name="Picture 8" descr="A picture containing underwater, coral reef, organism, reef&#10;&#10;Description automatically generated">
            <a:extLst>
              <a:ext uri="{FF2B5EF4-FFF2-40B4-BE49-F238E27FC236}">
                <a16:creationId xmlns:a16="http://schemas.microsoft.com/office/drawing/2014/main" id="{5191399A-9172-0A09-DA2F-D133C1451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91" y="4332880"/>
            <a:ext cx="2929150" cy="1955208"/>
          </a:xfrm>
          <a:prstGeom prst="rect">
            <a:avLst/>
          </a:prstGeom>
        </p:spPr>
      </p:pic>
      <p:sp>
        <p:nvSpPr>
          <p:cNvPr id="3" name="Content Placeholder 2">
            <a:extLst>
              <a:ext uri="{FF2B5EF4-FFF2-40B4-BE49-F238E27FC236}">
                <a16:creationId xmlns:a16="http://schemas.microsoft.com/office/drawing/2014/main" id="{074FEB51-98C8-1DC4-509C-C7AFF580FA4C}"/>
              </a:ext>
            </a:extLst>
          </p:cNvPr>
          <p:cNvSpPr>
            <a:spLocks noGrp="1"/>
          </p:cNvSpPr>
          <p:nvPr>
            <p:ph idx="1"/>
          </p:nvPr>
        </p:nvSpPr>
        <p:spPr>
          <a:xfrm>
            <a:off x="4316935" y="2230733"/>
            <a:ext cx="7036865" cy="3946229"/>
          </a:xfrm>
        </p:spPr>
        <p:txBody>
          <a:bodyPr>
            <a:normAutofit/>
          </a:bodyPr>
          <a:lstStyle/>
          <a:p>
            <a:pPr rtl="0">
              <a:spcBef>
                <a:spcPts val="1000"/>
              </a:spcBef>
              <a:spcAft>
                <a:spcPts val="0"/>
              </a:spcAft>
            </a:pPr>
            <a:r>
              <a:rPr lang="en-US" sz="1700" b="0" i="0" u="none" strike="noStrike">
                <a:effectLst/>
                <a:latin typeface="Roboto" panose="02000000000000000000" pitchFamily="2" charset="0"/>
              </a:rPr>
              <a:t>Cancun, in Quintana Roo, has a lot to offer visitors. The beautiful beaches with their white sand and turquoise waters are perfect for relaxation and enjoying water activities like swimming, snorkeling, and diving. At night, there are plenty of restaurants, bars, and clubs to experience the lively nightlife. If you're interested in history and culture, don't miss the chance to visit the nearby Mayan ruins of Tulum and Chichen Itza. Cancun is also a gateway to the Mesoamerican Reef, a haven for snorkelers and divers. Another unique experience is exploring cenotes, which are enchanting freshwater sinkholes. With its stunning beaches, exciting nightlife, fascinating history, and natural wonders, Cancun has something for everyone to enjoy.</a:t>
            </a:r>
            <a:endParaRPr lang="en-US" sz="1700" b="0">
              <a:effectLst/>
            </a:endParaRPr>
          </a:p>
          <a:p>
            <a:pPr marL="0" indent="0">
              <a:buNone/>
            </a:pPr>
            <a:br>
              <a:rPr lang="en-US" sz="1700"/>
            </a:br>
            <a:endParaRPr lang="en-US" sz="1700"/>
          </a:p>
        </p:txBody>
      </p:sp>
    </p:spTree>
    <p:extLst>
      <p:ext uri="{BB962C8B-B14F-4D97-AF65-F5344CB8AC3E}">
        <p14:creationId xmlns:p14="http://schemas.microsoft.com/office/powerpoint/2010/main" val="346322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221AA6A-14A3-4CB1-A46D-4BBC72A28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C33B5-A657-861D-2110-725B3A941DF3}"/>
              </a:ext>
            </a:extLst>
          </p:cNvPr>
          <p:cNvSpPr>
            <a:spLocks noGrp="1"/>
          </p:cNvSpPr>
          <p:nvPr>
            <p:ph type="title"/>
          </p:nvPr>
        </p:nvSpPr>
        <p:spPr>
          <a:xfrm>
            <a:off x="4316935" y="507283"/>
            <a:ext cx="7036865" cy="1544062"/>
          </a:xfrm>
        </p:spPr>
        <p:txBody>
          <a:bodyPr>
            <a:normAutofit/>
          </a:bodyPr>
          <a:lstStyle/>
          <a:p>
            <a:r>
              <a:rPr lang="en-US" sz="4000"/>
              <a:t>Guadalajara, Jalisco</a:t>
            </a:r>
          </a:p>
        </p:txBody>
      </p:sp>
      <p:pic>
        <p:nvPicPr>
          <p:cNvPr id="5" name="Picture 4" descr="A picture containing sky, outdoor, building, tower&#10;&#10;Description automatically generated">
            <a:extLst>
              <a:ext uri="{FF2B5EF4-FFF2-40B4-BE49-F238E27FC236}">
                <a16:creationId xmlns:a16="http://schemas.microsoft.com/office/drawing/2014/main" id="{5487B485-70A7-D753-D315-0A0040A61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91" y="177416"/>
            <a:ext cx="2929150" cy="1955208"/>
          </a:xfrm>
          <a:prstGeom prst="rect">
            <a:avLst/>
          </a:prstGeom>
        </p:spPr>
      </p:pic>
      <p:pic>
        <p:nvPicPr>
          <p:cNvPr id="7" name="Picture 6" descr="A picture containing outdoor, cloud, aerial photography, sky&#10;&#10;Description automatically generated">
            <a:extLst>
              <a:ext uri="{FF2B5EF4-FFF2-40B4-BE49-F238E27FC236}">
                <a16:creationId xmlns:a16="http://schemas.microsoft.com/office/drawing/2014/main" id="{500277F9-E211-D0DB-D591-8AD001437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04" y="2255148"/>
            <a:ext cx="3475925" cy="1955208"/>
          </a:xfrm>
          <a:prstGeom prst="rect">
            <a:avLst/>
          </a:prstGeom>
        </p:spPr>
      </p:pic>
      <p:pic>
        <p:nvPicPr>
          <p:cNvPr id="9" name="Picture 8" descr="A picture containing outdoor, sky, building, tree&#10;&#10;Description automatically generated">
            <a:extLst>
              <a:ext uri="{FF2B5EF4-FFF2-40B4-BE49-F238E27FC236}">
                <a16:creationId xmlns:a16="http://schemas.microsoft.com/office/drawing/2014/main" id="{DD9C6459-7EA5-2077-4494-454B95AB3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04" y="4332880"/>
            <a:ext cx="3475925" cy="1955208"/>
          </a:xfrm>
          <a:prstGeom prst="rect">
            <a:avLst/>
          </a:prstGeom>
        </p:spPr>
      </p:pic>
      <p:sp>
        <p:nvSpPr>
          <p:cNvPr id="3" name="Content Placeholder 2">
            <a:extLst>
              <a:ext uri="{FF2B5EF4-FFF2-40B4-BE49-F238E27FC236}">
                <a16:creationId xmlns:a16="http://schemas.microsoft.com/office/drawing/2014/main" id="{300F22E0-E018-45CB-E4F9-DFCC56433F6F}"/>
              </a:ext>
            </a:extLst>
          </p:cNvPr>
          <p:cNvSpPr>
            <a:spLocks noGrp="1"/>
          </p:cNvSpPr>
          <p:nvPr>
            <p:ph idx="1"/>
          </p:nvPr>
        </p:nvSpPr>
        <p:spPr>
          <a:xfrm>
            <a:off x="4316935" y="2230733"/>
            <a:ext cx="7036865" cy="3946229"/>
          </a:xfrm>
        </p:spPr>
        <p:txBody>
          <a:bodyPr>
            <a:normAutofit/>
          </a:bodyPr>
          <a:lstStyle/>
          <a:p>
            <a:pPr rtl="0">
              <a:spcBef>
                <a:spcPts val="1000"/>
              </a:spcBef>
              <a:spcAft>
                <a:spcPts val="0"/>
              </a:spcAft>
            </a:pPr>
            <a:r>
              <a:rPr lang="en-US" sz="1400" b="0" i="0" u="none" strike="noStrike">
                <a:effectLst/>
                <a:latin typeface="Roboto" panose="02000000000000000000" pitchFamily="2" charset="0"/>
              </a:rPr>
              <a:t>Guadalajara, located in the state of Jalisco, has so much to offer newcomers. This vibrant city welcomes you with open arms and promises a captivating experience. Get ready to immerse yourself in its rich culture and fascinating history. Take a stroll through the charming Centro Histórico and admire the breathtaking Guadalajara Cathedral and Hospicio Cabañas, both architectural marvels. Don't miss the chance to embrace the local spirit by enjoying a vibrant mariachi performance or visiting the Museum of Tequila and Mezcal to learn about Mexico's famous spirits. And of course, your taste buds will thank you for indulging in the delicious traditional cuisine, including the flavorful birria and tortas ahogadas. Art enthusiasts will be in awe at the Instituto Cultural Cabañas, where you can marvel at the incredible murals created by the renowned artist José Clemente Orozco. If you're in need of some outdoor adventures, head to the nearby Lake Chapala, a serene oasis perfect for boating, fishing, or simply unwinding by the water. With its warm hospitality, cultural treasures, and diverse attractions, Guadalajara is ready to welcome newcomers with a vibrant spirit and unforgettable experiences.</a:t>
            </a:r>
            <a:endParaRPr lang="en-US" sz="1400" b="0">
              <a:effectLst/>
            </a:endParaRPr>
          </a:p>
          <a:p>
            <a:pPr marL="0" indent="0">
              <a:buNone/>
            </a:pPr>
            <a:br>
              <a:rPr lang="en-US" sz="1400" b="0">
                <a:effectLst/>
              </a:rPr>
            </a:br>
            <a:endParaRPr lang="en-US" sz="1400"/>
          </a:p>
        </p:txBody>
      </p:sp>
    </p:spTree>
    <p:extLst>
      <p:ext uri="{BB962C8B-B14F-4D97-AF65-F5344CB8AC3E}">
        <p14:creationId xmlns:p14="http://schemas.microsoft.com/office/powerpoint/2010/main" val="1604293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925</Words>
  <Application>Microsoft Office PowerPoint</Application>
  <PresentationFormat>Widescreen</PresentationFormat>
  <Paragraphs>57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Roboto</vt:lpstr>
      <vt:lpstr>Office Theme</vt:lpstr>
      <vt:lpstr>Low-Resolution Wireframe</vt:lpstr>
      <vt:lpstr>PowerPoint Presentation</vt:lpstr>
      <vt:lpstr>PowerPoint Presentation</vt:lpstr>
      <vt:lpstr>5 Cities I chose:</vt:lpstr>
      <vt:lpstr>Text: Cuernavaca, Morelos </vt:lpstr>
      <vt:lpstr>Guasave, Sinaloa</vt:lpstr>
      <vt:lpstr>Mexico City, Mexico City </vt:lpstr>
      <vt:lpstr>Cancun, Quintana Roo</vt:lpstr>
      <vt:lpstr>Guadalajara, Jalisco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Low-Resolution Wireframe</dc:title>
  <dc:creator>Ophelia Mendivil</dc:creator>
  <cp:lastModifiedBy>Ophelia Mendivil</cp:lastModifiedBy>
  <cp:revision>1</cp:revision>
  <dcterms:created xsi:type="dcterms:W3CDTF">2023-06-13T04:27:31Z</dcterms:created>
  <dcterms:modified xsi:type="dcterms:W3CDTF">2023-06-15T03:54:44Z</dcterms:modified>
</cp:coreProperties>
</file>